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</p:sldMasterIdLst>
  <p:notesMasterIdLst>
    <p:notesMasterId r:id="rId39"/>
  </p:notesMasterIdLst>
  <p:sldIdLst>
    <p:sldId id="272" r:id="rId6"/>
    <p:sldId id="431" r:id="rId7"/>
    <p:sldId id="451" r:id="rId8"/>
    <p:sldId id="424" r:id="rId9"/>
    <p:sldId id="402" r:id="rId10"/>
    <p:sldId id="406" r:id="rId11"/>
    <p:sldId id="432" r:id="rId12"/>
    <p:sldId id="400" r:id="rId13"/>
    <p:sldId id="433" r:id="rId14"/>
    <p:sldId id="408" r:id="rId15"/>
    <p:sldId id="434" r:id="rId16"/>
    <p:sldId id="410" r:id="rId17"/>
    <p:sldId id="435" r:id="rId18"/>
    <p:sldId id="414" r:id="rId19"/>
    <p:sldId id="436" r:id="rId20"/>
    <p:sldId id="444" r:id="rId21"/>
    <p:sldId id="437" r:id="rId22"/>
    <p:sldId id="445" r:id="rId23"/>
    <p:sldId id="438" r:id="rId24"/>
    <p:sldId id="418" r:id="rId25"/>
    <p:sldId id="439" r:id="rId26"/>
    <p:sldId id="419" r:id="rId27"/>
    <p:sldId id="440" r:id="rId28"/>
    <p:sldId id="430" r:id="rId29"/>
    <p:sldId id="394" r:id="rId30"/>
    <p:sldId id="395" r:id="rId31"/>
    <p:sldId id="441" r:id="rId32"/>
    <p:sldId id="446" r:id="rId33"/>
    <p:sldId id="448" r:id="rId34"/>
    <p:sldId id="449" r:id="rId35"/>
    <p:sldId id="405" r:id="rId36"/>
    <p:sldId id="452" r:id="rId37"/>
    <p:sldId id="44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9C4AFC-AF59-45BD-B9B2-1184FAEB2DBF}">
          <p14:sldIdLst>
            <p14:sldId id="272"/>
            <p14:sldId id="431"/>
            <p14:sldId id="451"/>
            <p14:sldId id="424"/>
            <p14:sldId id="402"/>
            <p14:sldId id="406"/>
            <p14:sldId id="432"/>
            <p14:sldId id="400"/>
            <p14:sldId id="433"/>
            <p14:sldId id="408"/>
            <p14:sldId id="434"/>
            <p14:sldId id="410"/>
            <p14:sldId id="435"/>
            <p14:sldId id="414"/>
            <p14:sldId id="436"/>
            <p14:sldId id="444"/>
            <p14:sldId id="437"/>
            <p14:sldId id="445"/>
            <p14:sldId id="438"/>
            <p14:sldId id="418"/>
            <p14:sldId id="439"/>
            <p14:sldId id="419"/>
            <p14:sldId id="440"/>
            <p14:sldId id="430"/>
            <p14:sldId id="394"/>
            <p14:sldId id="395"/>
            <p14:sldId id="441"/>
            <p14:sldId id="446"/>
            <p14:sldId id="448"/>
            <p14:sldId id="449"/>
            <p14:sldId id="405"/>
            <p14:sldId id="452"/>
            <p14:sldId id="447"/>
          </p14:sldIdLst>
        </p14:section>
        <p14:section name="Default Section" id="{56D3C2A6-637F-4076-BC54-4C5C9133C57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 Liu" initials="LL" lastIdx="2" clrIdx="0">
    <p:extLst>
      <p:ext uri="{19B8F6BF-5375-455C-9EA6-DF929625EA0E}">
        <p15:presenceInfo xmlns:p15="http://schemas.microsoft.com/office/powerpoint/2012/main" userId="S::LeoL@magenic.com::82a28f92-1c21-41ba-9692-7c2bf078a8f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B58BB-8723-4540-9913-FD305B29DDA6}" v="90" dt="2019-10-04T17:46:41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Liu" userId="82a28f92-1c21-41ba-9692-7c2bf078a8f3" providerId="ADAL" clId="{B93A2F0B-3957-498C-8AE2-777FCA48A1A6}"/>
    <pc:docChg chg="undo custSel addSld delSld modSld sldOrd modSection">
      <pc:chgData name="Leo Liu" userId="82a28f92-1c21-41ba-9692-7c2bf078a8f3" providerId="ADAL" clId="{B93A2F0B-3957-498C-8AE2-777FCA48A1A6}" dt="2019-09-05T16:22:34.417" v="342" actId="404"/>
      <pc:docMkLst>
        <pc:docMk/>
      </pc:docMkLst>
      <pc:sldChg chg="del">
        <pc:chgData name="Leo Liu" userId="82a28f92-1c21-41ba-9692-7c2bf078a8f3" providerId="ADAL" clId="{B93A2F0B-3957-498C-8AE2-777FCA48A1A6}" dt="2019-09-04T20:07:40.306" v="104" actId="2696"/>
        <pc:sldMkLst>
          <pc:docMk/>
          <pc:sldMk cId="1845820978" sldId="392"/>
        </pc:sldMkLst>
      </pc:sldChg>
      <pc:sldChg chg="modSp">
        <pc:chgData name="Leo Liu" userId="82a28f92-1c21-41ba-9692-7c2bf078a8f3" providerId="ADAL" clId="{B93A2F0B-3957-498C-8AE2-777FCA48A1A6}" dt="2019-09-04T21:24:54.096" v="142" actId="313"/>
        <pc:sldMkLst>
          <pc:docMk/>
          <pc:sldMk cId="901085048" sldId="394"/>
        </pc:sldMkLst>
        <pc:spChg chg="mod">
          <ac:chgData name="Leo Liu" userId="82a28f92-1c21-41ba-9692-7c2bf078a8f3" providerId="ADAL" clId="{B93A2F0B-3957-498C-8AE2-777FCA48A1A6}" dt="2019-09-04T21:24:54.096" v="142" actId="313"/>
          <ac:spMkLst>
            <pc:docMk/>
            <pc:sldMk cId="901085048" sldId="394"/>
            <ac:spMk id="2" creationId="{9B47B250-3591-451E-9243-D5461D46225E}"/>
          </ac:spMkLst>
        </pc:spChg>
      </pc:sldChg>
      <pc:sldChg chg="modSp">
        <pc:chgData name="Leo Liu" userId="82a28f92-1c21-41ba-9692-7c2bf078a8f3" providerId="ADAL" clId="{B93A2F0B-3957-498C-8AE2-777FCA48A1A6}" dt="2019-09-04T18:13:22.406" v="102" actId="20577"/>
        <pc:sldMkLst>
          <pc:docMk/>
          <pc:sldMk cId="3356652240" sldId="400"/>
        </pc:sldMkLst>
        <pc:spChg chg="mod">
          <ac:chgData name="Leo Liu" userId="82a28f92-1c21-41ba-9692-7c2bf078a8f3" providerId="ADAL" clId="{B93A2F0B-3957-498C-8AE2-777FCA48A1A6}" dt="2019-09-04T18:13:22.406" v="102" actId="20577"/>
          <ac:spMkLst>
            <pc:docMk/>
            <pc:sldMk cId="3356652240" sldId="400"/>
            <ac:spMk id="4" creationId="{E30E5D4A-816A-4A65-A32F-5C324C15DF47}"/>
          </ac:spMkLst>
        </pc:spChg>
      </pc:sldChg>
      <pc:sldChg chg="modSp">
        <pc:chgData name="Leo Liu" userId="82a28f92-1c21-41ba-9692-7c2bf078a8f3" providerId="ADAL" clId="{B93A2F0B-3957-498C-8AE2-777FCA48A1A6}" dt="2019-09-04T20:07:29.676" v="103" actId="13926"/>
        <pc:sldMkLst>
          <pc:docMk/>
          <pc:sldMk cId="4122779394" sldId="405"/>
        </pc:sldMkLst>
        <pc:spChg chg="mod">
          <ac:chgData name="Leo Liu" userId="82a28f92-1c21-41ba-9692-7c2bf078a8f3" providerId="ADAL" clId="{B93A2F0B-3957-498C-8AE2-777FCA48A1A6}" dt="2019-09-04T20:07:29.676" v="103" actId="13926"/>
          <ac:spMkLst>
            <pc:docMk/>
            <pc:sldMk cId="4122779394" sldId="405"/>
            <ac:spMk id="4" creationId="{E30E5D4A-816A-4A65-A32F-5C324C15DF47}"/>
          </ac:spMkLst>
        </pc:spChg>
      </pc:sldChg>
      <pc:sldChg chg="modSp">
        <pc:chgData name="Leo Liu" userId="82a28f92-1c21-41ba-9692-7c2bf078a8f3" providerId="ADAL" clId="{B93A2F0B-3957-498C-8AE2-777FCA48A1A6}" dt="2019-09-05T16:21:18.739" v="332" actId="14100"/>
        <pc:sldMkLst>
          <pc:docMk/>
          <pc:sldMk cId="2519447263" sldId="408"/>
        </pc:sldMkLst>
        <pc:spChg chg="mod">
          <ac:chgData name="Leo Liu" userId="82a28f92-1c21-41ba-9692-7c2bf078a8f3" providerId="ADAL" clId="{B93A2F0B-3957-498C-8AE2-777FCA48A1A6}" dt="2019-09-05T16:21:18.739" v="332" actId="14100"/>
          <ac:spMkLst>
            <pc:docMk/>
            <pc:sldMk cId="2519447263" sldId="408"/>
            <ac:spMk id="4" creationId="{E30E5D4A-816A-4A65-A32F-5C324C15DF47}"/>
          </ac:spMkLst>
        </pc:spChg>
      </pc:sldChg>
      <pc:sldChg chg="modSp">
        <pc:chgData name="Leo Liu" userId="82a28f92-1c21-41ba-9692-7c2bf078a8f3" providerId="ADAL" clId="{B93A2F0B-3957-498C-8AE2-777FCA48A1A6}" dt="2019-09-05T16:21:44.919" v="335" actId="404"/>
        <pc:sldMkLst>
          <pc:docMk/>
          <pc:sldMk cId="2379118406" sldId="410"/>
        </pc:sldMkLst>
        <pc:spChg chg="mod">
          <ac:chgData name="Leo Liu" userId="82a28f92-1c21-41ba-9692-7c2bf078a8f3" providerId="ADAL" clId="{B93A2F0B-3957-498C-8AE2-777FCA48A1A6}" dt="2019-09-05T16:21:44.919" v="335" actId="404"/>
          <ac:spMkLst>
            <pc:docMk/>
            <pc:sldMk cId="2379118406" sldId="410"/>
            <ac:spMk id="4" creationId="{E30E5D4A-816A-4A65-A32F-5C324C15DF47}"/>
          </ac:spMkLst>
        </pc:spChg>
      </pc:sldChg>
      <pc:sldChg chg="modSp">
        <pc:chgData name="Leo Liu" userId="82a28f92-1c21-41ba-9692-7c2bf078a8f3" providerId="ADAL" clId="{B93A2F0B-3957-498C-8AE2-777FCA48A1A6}" dt="2019-09-05T16:22:34.417" v="342" actId="404"/>
        <pc:sldMkLst>
          <pc:docMk/>
          <pc:sldMk cId="1403272526" sldId="414"/>
        </pc:sldMkLst>
        <pc:spChg chg="mod">
          <ac:chgData name="Leo Liu" userId="82a28f92-1c21-41ba-9692-7c2bf078a8f3" providerId="ADAL" clId="{B93A2F0B-3957-498C-8AE2-777FCA48A1A6}" dt="2019-09-05T16:22:34.417" v="342" actId="404"/>
          <ac:spMkLst>
            <pc:docMk/>
            <pc:sldMk cId="1403272526" sldId="414"/>
            <ac:spMk id="4" creationId="{E30E5D4A-816A-4A65-A32F-5C324C15DF47}"/>
          </ac:spMkLst>
        </pc:spChg>
      </pc:sldChg>
      <pc:sldChg chg="addSp delSp modSp">
        <pc:chgData name="Leo Liu" userId="82a28f92-1c21-41ba-9692-7c2bf078a8f3" providerId="ADAL" clId="{B93A2F0B-3957-498C-8AE2-777FCA48A1A6}" dt="2019-09-04T22:03:20.994" v="331" actId="1076"/>
        <pc:sldMkLst>
          <pc:docMk/>
          <pc:sldMk cId="4275535895" sldId="430"/>
        </pc:sldMkLst>
        <pc:spChg chg="del mod">
          <ac:chgData name="Leo Liu" userId="82a28f92-1c21-41ba-9692-7c2bf078a8f3" providerId="ADAL" clId="{B93A2F0B-3957-498C-8AE2-777FCA48A1A6}" dt="2019-09-04T21:42:22.191" v="295" actId="478"/>
          <ac:spMkLst>
            <pc:docMk/>
            <pc:sldMk cId="4275535895" sldId="430"/>
            <ac:spMk id="2" creationId="{1AC4CC0F-99FC-43B7-A4A5-4DCEFE5B3389}"/>
          </ac:spMkLst>
        </pc:spChg>
        <pc:spChg chg="mod">
          <ac:chgData name="Leo Liu" userId="82a28f92-1c21-41ba-9692-7c2bf078a8f3" providerId="ADAL" clId="{B93A2F0B-3957-498C-8AE2-777FCA48A1A6}" dt="2019-09-04T21:42:08.505" v="294" actId="20577"/>
          <ac:spMkLst>
            <pc:docMk/>
            <pc:sldMk cId="4275535895" sldId="430"/>
            <ac:spMk id="3" creationId="{56FD1693-782D-4CD2-9063-4E03AF8C45E4}"/>
          </ac:spMkLst>
        </pc:spChg>
        <pc:spChg chg="add del mod">
          <ac:chgData name="Leo Liu" userId="82a28f92-1c21-41ba-9692-7c2bf078a8f3" providerId="ADAL" clId="{B93A2F0B-3957-498C-8AE2-777FCA48A1A6}" dt="2019-09-04T21:42:31.953" v="297" actId="478"/>
          <ac:spMkLst>
            <pc:docMk/>
            <pc:sldMk cId="4275535895" sldId="430"/>
            <ac:spMk id="5" creationId="{A99902A6-2F2F-4012-A3FE-BC4A90CE7E1C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6" creationId="{200FC39B-AD8C-431B-95D4-E14AAA60AFF3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7" creationId="{967E9E25-5C4D-4694-A313-A0032581DB20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14" creationId="{18F76B81-FDE5-4AEB-8768-1B84A948A479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15" creationId="{AD7159C6-C730-4621-AA9A-80F59905A3FF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16" creationId="{5924557D-242E-4302-8F1E-DDCDC4E4FEB8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17" creationId="{DBC1FFAB-9A52-4787-AE2B-5F5838A1AE0B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18" creationId="{FDA6607C-71F7-4D51-A15B-6F2D5670B4A0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19" creationId="{C6E4865D-D7C2-4BE1-A415-550E3F4264CF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1" creationId="{80B63ED1-4CB2-44FB-8DE0-2DE430D44D3E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2" creationId="{88596812-D746-4447-9735-ED6A3C84F0C5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3" creationId="{73450136-6658-4B53-B8B8-D670E18582FD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4" creationId="{D2F84C8C-83A6-41D5-9649-5CE2509A7A82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5" creationId="{1000C1EF-A9F8-4970-AD26-50ECB7BD344A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6" creationId="{808772F7-BEF3-49F8-85BD-05C46F4D183E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7" creationId="{7D859B99-BF18-4E09-8C22-E0E5DCFA2287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8" creationId="{2881B745-78EB-4D33-BC89-096961C87763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29" creationId="{19C712B6-8CE4-48DC-84E9-367288F9BE5E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30" creationId="{B348089B-7DCF-49A1-83EE-4763B88DDA7C}"/>
          </ac:spMkLst>
        </pc:spChg>
        <pc:spChg chg="add del">
          <ac:chgData name="Leo Liu" userId="82a28f92-1c21-41ba-9692-7c2bf078a8f3" providerId="ADAL" clId="{B93A2F0B-3957-498C-8AE2-777FCA48A1A6}" dt="2019-09-04T21:42:42.722" v="298" actId="478"/>
          <ac:spMkLst>
            <pc:docMk/>
            <pc:sldMk cId="4275535895" sldId="430"/>
            <ac:spMk id="31" creationId="{F7E70D8C-AD2E-4AD6-9F2B-8E55E00CA248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32" creationId="{DE91DE5F-4F95-435F-9EFB-714E985AA5BB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33" creationId="{A77AAE2A-BCEA-45FE-BAD6-F1D9D219058B}"/>
          </ac:spMkLst>
        </pc:spChg>
        <pc:spChg chg="mod">
          <ac:chgData name="Leo Liu" userId="82a28f92-1c21-41ba-9692-7c2bf078a8f3" providerId="ADAL" clId="{B93A2F0B-3957-498C-8AE2-777FCA48A1A6}" dt="2019-09-04T21:43:52.794" v="311" actId="20577"/>
          <ac:spMkLst>
            <pc:docMk/>
            <pc:sldMk cId="4275535895" sldId="430"/>
            <ac:spMk id="36" creationId="{4E9261CA-2F57-4145-AB6D-E81C469240EF}"/>
          </ac:spMkLst>
        </pc:spChg>
        <pc:spChg chg="mod">
          <ac:chgData name="Leo Liu" userId="82a28f92-1c21-41ba-9692-7c2bf078a8f3" providerId="ADAL" clId="{B93A2F0B-3957-498C-8AE2-777FCA48A1A6}" dt="2019-09-04T21:43:13.434" v="304" actId="20577"/>
          <ac:spMkLst>
            <pc:docMk/>
            <pc:sldMk cId="4275535895" sldId="430"/>
            <ac:spMk id="39" creationId="{AA30721F-3E87-45A6-86E7-D1828345CB6E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0" creationId="{FC088A6B-412F-40C6-A407-26196A1FC5DE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1" creationId="{00CC3E90-E804-4C96-AC1C-7631C0A03B03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2" creationId="{9328CED2-519D-4447-A12F-203985F5846C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3" creationId="{41A28A80-7187-492F-A61B-178F3252BD17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4" creationId="{F84FE650-622B-443A-AF7B-FACBC1C8D7EB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5" creationId="{EDE533EB-9689-4E0F-8F0F-CF2301BCFCE4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6" creationId="{ABC3868B-FF2C-41D2-8E77-9EFFB4B9E0C5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8" creationId="{6C621CB5-DAAB-4636-A320-FDC875EF8952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49" creationId="{9F125804-E2B7-4EDE-81D2-CC14D7183402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0" creationId="{554504A5-10C0-46EC-BB92-72B0BC065EF6}"/>
          </ac:spMkLst>
        </pc:spChg>
        <pc:spChg chg="add mod">
          <ac:chgData name="Leo Liu" userId="82a28f92-1c21-41ba-9692-7c2bf078a8f3" providerId="ADAL" clId="{B93A2F0B-3957-498C-8AE2-777FCA48A1A6}" dt="2019-09-04T21:44:55.425" v="321" actId="1076"/>
          <ac:spMkLst>
            <pc:docMk/>
            <pc:sldMk cId="4275535895" sldId="430"/>
            <ac:spMk id="51" creationId="{C666DBEA-895F-4B2C-A749-125444AF55EE}"/>
          </ac:spMkLst>
        </pc:spChg>
        <pc:spChg chg="add mod">
          <ac:chgData name="Leo Liu" userId="82a28f92-1c21-41ba-9692-7c2bf078a8f3" providerId="ADAL" clId="{B93A2F0B-3957-498C-8AE2-777FCA48A1A6}" dt="2019-09-04T21:44:49.126" v="320" actId="255"/>
          <ac:spMkLst>
            <pc:docMk/>
            <pc:sldMk cId="4275535895" sldId="430"/>
            <ac:spMk id="52" creationId="{DD4DAB9B-8396-43E6-AA0C-CBF830FF823C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3" creationId="{9613AB21-41E7-449F-BDDE-225765FC5CB8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4" creationId="{40D9A3E4-74EE-468B-9059-FFC65C475891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5" creationId="{32F28F6F-1763-4B71-9805-D173D724FE38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6" creationId="{822B41BD-8A12-4B11-A9B6-9040EB9C8D94}"/>
          </ac:spMkLst>
        </pc:spChg>
        <pc:spChg chg="add mod">
          <ac:chgData name="Leo Liu" userId="82a28f92-1c21-41ba-9692-7c2bf078a8f3" providerId="ADAL" clId="{B93A2F0B-3957-498C-8AE2-777FCA48A1A6}" dt="2019-09-04T21:45:05.651" v="322" actId="122"/>
          <ac:spMkLst>
            <pc:docMk/>
            <pc:sldMk cId="4275535895" sldId="430"/>
            <ac:spMk id="57" creationId="{8B6ACE41-7176-419E-935A-60F5E15B2A4A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8" creationId="{B27C074D-4DAB-44A2-B33D-9A3DC537B66F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59" creationId="{27D8C3E3-420C-4708-AB6C-0CB466219685}"/>
          </ac:spMkLst>
        </pc:spChg>
        <pc:spChg chg="add mod">
          <ac:chgData name="Leo Liu" userId="82a28f92-1c21-41ba-9692-7c2bf078a8f3" providerId="ADAL" clId="{B93A2F0B-3957-498C-8AE2-777FCA48A1A6}" dt="2019-09-04T21:43:03.204" v="302" actId="1076"/>
          <ac:spMkLst>
            <pc:docMk/>
            <pc:sldMk cId="4275535895" sldId="430"/>
            <ac:spMk id="60" creationId="{01FF11B6-A7B3-4E2C-AE6A-D4BDA695B407}"/>
          </ac:spMkLst>
        </pc:spChg>
        <pc:grpChg chg="add del">
          <ac:chgData name="Leo Liu" userId="82a28f92-1c21-41ba-9692-7c2bf078a8f3" providerId="ADAL" clId="{B93A2F0B-3957-498C-8AE2-777FCA48A1A6}" dt="2019-09-04T21:42:51.961" v="300" actId="478"/>
          <ac:grpSpMkLst>
            <pc:docMk/>
            <pc:sldMk cId="4275535895" sldId="430"/>
            <ac:grpSpMk id="8" creationId="{431B8F67-40C5-4FA3-AD80-2520E7E781F6}"/>
          </ac:grpSpMkLst>
        </pc:grpChg>
        <pc:grpChg chg="add del">
          <ac:chgData name="Leo Liu" userId="82a28f92-1c21-41ba-9692-7c2bf078a8f3" providerId="ADAL" clId="{B93A2F0B-3957-498C-8AE2-777FCA48A1A6}" dt="2019-09-04T21:42:49.785" v="299" actId="478"/>
          <ac:grpSpMkLst>
            <pc:docMk/>
            <pc:sldMk cId="4275535895" sldId="430"/>
            <ac:grpSpMk id="11" creationId="{C9576BCB-0C59-4FB7-B1F4-8FC0D771BAFA}"/>
          </ac:grpSpMkLst>
        </pc:grpChg>
        <pc:grpChg chg="add mod">
          <ac:chgData name="Leo Liu" userId="82a28f92-1c21-41ba-9692-7c2bf078a8f3" providerId="ADAL" clId="{B93A2F0B-3957-498C-8AE2-777FCA48A1A6}" dt="2019-09-04T22:03:20.994" v="331" actId="1076"/>
          <ac:grpSpMkLst>
            <pc:docMk/>
            <pc:sldMk cId="4275535895" sldId="430"/>
            <ac:grpSpMk id="34" creationId="{336CE093-7BF8-4118-9FCE-322AAB2AA164}"/>
          </ac:grpSpMkLst>
        </pc:grpChg>
        <pc:grpChg chg="add mod">
          <ac:chgData name="Leo Liu" userId="82a28f92-1c21-41ba-9692-7c2bf078a8f3" providerId="ADAL" clId="{B93A2F0B-3957-498C-8AE2-777FCA48A1A6}" dt="2019-09-04T21:43:17.745" v="305" actId="14100"/>
          <ac:grpSpMkLst>
            <pc:docMk/>
            <pc:sldMk cId="4275535895" sldId="430"/>
            <ac:grpSpMk id="37" creationId="{CBBA66BE-BBD5-4560-B797-3406A87F89AC}"/>
          </ac:grpSpMkLst>
        </pc:grpChg>
        <pc:cxnChg chg="add del">
          <ac:chgData name="Leo Liu" userId="82a28f92-1c21-41ba-9692-7c2bf078a8f3" providerId="ADAL" clId="{B93A2F0B-3957-498C-8AE2-777FCA48A1A6}" dt="2019-09-04T21:42:42.722" v="298" actId="478"/>
          <ac:cxnSpMkLst>
            <pc:docMk/>
            <pc:sldMk cId="4275535895" sldId="430"/>
            <ac:cxnSpMk id="20" creationId="{15310E05-1384-444E-893F-B7FBBA594578}"/>
          </ac:cxnSpMkLst>
        </pc:cxnChg>
        <pc:cxnChg chg="add mod">
          <ac:chgData name="Leo Liu" userId="82a28f92-1c21-41ba-9692-7c2bf078a8f3" providerId="ADAL" clId="{B93A2F0B-3957-498C-8AE2-777FCA48A1A6}" dt="2019-09-04T21:43:03.204" v="302" actId="1076"/>
          <ac:cxnSpMkLst>
            <pc:docMk/>
            <pc:sldMk cId="4275535895" sldId="430"/>
            <ac:cxnSpMk id="47" creationId="{87401BCD-4AD0-48DD-A163-EAB5870B2011}"/>
          </ac:cxnSpMkLst>
        </pc:cxnChg>
      </pc:sldChg>
      <pc:sldChg chg="modSp add ord">
        <pc:chgData name="Leo Liu" userId="82a28f92-1c21-41ba-9692-7c2bf078a8f3" providerId="ADAL" clId="{B93A2F0B-3957-498C-8AE2-777FCA48A1A6}" dt="2019-09-04T21:46:02.953" v="329" actId="20577"/>
        <pc:sldMkLst>
          <pc:docMk/>
          <pc:sldMk cId="2917999551" sldId="431"/>
        </pc:sldMkLst>
        <pc:spChg chg="mod">
          <ac:chgData name="Leo Liu" userId="82a28f92-1c21-41ba-9692-7c2bf078a8f3" providerId="ADAL" clId="{B93A2F0B-3957-498C-8AE2-777FCA48A1A6}" dt="2019-09-04T21:46:02.953" v="329" actId="20577"/>
          <ac:spMkLst>
            <pc:docMk/>
            <pc:sldMk cId="2917999551" sldId="431"/>
            <ac:spMk id="2" creationId="{1AC4CC0F-99FC-43B7-A4A5-4DCEFE5B3389}"/>
          </ac:spMkLst>
        </pc:spChg>
      </pc:sldChg>
      <pc:sldChg chg="del">
        <pc:chgData name="Leo Liu" userId="82a28f92-1c21-41ba-9692-7c2bf078a8f3" providerId="ADAL" clId="{B93A2F0B-3957-498C-8AE2-777FCA48A1A6}" dt="2019-09-04T20:07:41.001" v="105" actId="2696"/>
        <pc:sldMkLst>
          <pc:docMk/>
          <pc:sldMk cId="3173750499" sldId="436"/>
        </pc:sldMkLst>
      </pc:sldChg>
    </pc:docChg>
  </pc:docChgLst>
  <pc:docChgLst>
    <pc:chgData name="Leo Liu" userId="82a28f92-1c21-41ba-9692-7c2bf078a8f3" providerId="ADAL" clId="{9CBB58BB-8723-4540-9913-FD305B29DDA6}"/>
    <pc:docChg chg="undo custSel addSld delSld modSld sldOrd modSection">
      <pc:chgData name="Leo Liu" userId="82a28f92-1c21-41ba-9692-7c2bf078a8f3" providerId="ADAL" clId="{9CBB58BB-8723-4540-9913-FD305B29DDA6}" dt="2019-10-04T17:52:07.734" v="2815" actId="20577"/>
      <pc:docMkLst>
        <pc:docMk/>
      </pc:docMkLst>
      <pc:sldChg chg="del">
        <pc:chgData name="Leo Liu" userId="82a28f92-1c21-41ba-9692-7c2bf078a8f3" providerId="ADAL" clId="{9CBB58BB-8723-4540-9913-FD305B29DDA6}" dt="2019-10-02T20:26:14.555" v="0" actId="2696"/>
        <pc:sldMkLst>
          <pc:docMk/>
          <pc:sldMk cId="901085048" sldId="394"/>
        </pc:sldMkLst>
      </pc:sldChg>
      <pc:sldChg chg="modSp">
        <pc:chgData name="Leo Liu" userId="82a28f92-1c21-41ba-9692-7c2bf078a8f3" providerId="ADAL" clId="{9CBB58BB-8723-4540-9913-FD305B29DDA6}" dt="2019-10-04T17:32:35.152" v="2549" actId="20577"/>
        <pc:sldMkLst>
          <pc:docMk/>
          <pc:sldMk cId="1485449837" sldId="395"/>
        </pc:sldMkLst>
        <pc:spChg chg="mod">
          <ac:chgData name="Leo Liu" userId="82a28f92-1c21-41ba-9692-7c2bf078a8f3" providerId="ADAL" clId="{9CBB58BB-8723-4540-9913-FD305B29DDA6}" dt="2019-10-04T17:32:35.152" v="2549" actId="20577"/>
          <ac:spMkLst>
            <pc:docMk/>
            <pc:sldMk cId="1485449837" sldId="395"/>
            <ac:spMk id="2" creationId="{9C1A5CEE-65F8-4C56-BEBC-C0DD228E7577}"/>
          </ac:spMkLst>
        </pc:spChg>
      </pc:sldChg>
      <pc:sldChg chg="del">
        <pc:chgData name="Leo Liu" userId="82a28f92-1c21-41ba-9692-7c2bf078a8f3" providerId="ADAL" clId="{9CBB58BB-8723-4540-9913-FD305B29DDA6}" dt="2019-10-04T17:15:48.343" v="2451" actId="2696"/>
        <pc:sldMkLst>
          <pc:docMk/>
          <pc:sldMk cId="992804061" sldId="398"/>
        </pc:sldMkLst>
      </pc:sldChg>
      <pc:sldChg chg="addSp delSp modSp">
        <pc:chgData name="Leo Liu" userId="82a28f92-1c21-41ba-9692-7c2bf078a8f3" providerId="ADAL" clId="{9CBB58BB-8723-4540-9913-FD305B29DDA6}" dt="2019-10-04T17:52:07.734" v="2815" actId="20577"/>
        <pc:sldMkLst>
          <pc:docMk/>
          <pc:sldMk cId="74781741" sldId="402"/>
        </pc:sldMkLst>
        <pc:spChg chg="add del mod">
          <ac:chgData name="Leo Liu" userId="82a28f92-1c21-41ba-9692-7c2bf078a8f3" providerId="ADAL" clId="{9CBB58BB-8723-4540-9913-FD305B29DDA6}" dt="2019-10-04T16:47:20.967" v="2030"/>
          <ac:spMkLst>
            <pc:docMk/>
            <pc:sldMk cId="74781741" sldId="402"/>
            <ac:spMk id="2" creationId="{781160B7-B76A-435C-8DC1-669BA673B7C9}"/>
          </ac:spMkLst>
        </pc:spChg>
        <pc:spChg chg="del mod">
          <ac:chgData name="Leo Liu" userId="82a28f92-1c21-41ba-9692-7c2bf078a8f3" providerId="ADAL" clId="{9CBB58BB-8723-4540-9913-FD305B29DDA6}" dt="2019-10-04T16:56:42.436" v="2347" actId="478"/>
          <ac:spMkLst>
            <pc:docMk/>
            <pc:sldMk cId="74781741" sldId="402"/>
            <ac:spMk id="4" creationId="{E30E5D4A-816A-4A65-A32F-5C324C15DF47}"/>
          </ac:spMkLst>
        </pc:spChg>
        <pc:spChg chg="add mod">
          <ac:chgData name="Leo Liu" userId="82a28f92-1c21-41ba-9692-7c2bf078a8f3" providerId="ADAL" clId="{9CBB58BB-8723-4540-9913-FD305B29DDA6}" dt="2019-10-04T17:36:35.327" v="2627" actId="1076"/>
          <ac:spMkLst>
            <pc:docMk/>
            <pc:sldMk cId="74781741" sldId="402"/>
            <ac:spMk id="5" creationId="{909A8B02-319D-4D0E-8A33-167115E60F22}"/>
          </ac:spMkLst>
        </pc:spChg>
        <pc:spChg chg="add del">
          <ac:chgData name="Leo Liu" userId="82a28f92-1c21-41ba-9692-7c2bf078a8f3" providerId="ADAL" clId="{9CBB58BB-8723-4540-9913-FD305B29DDA6}" dt="2019-10-04T16:47:23.824" v="2035"/>
          <ac:spMkLst>
            <pc:docMk/>
            <pc:sldMk cId="74781741" sldId="402"/>
            <ac:spMk id="8" creationId="{99BC7F52-6D3D-4C88-94BF-7DB14BD3453F}"/>
          </ac:spMkLst>
        </pc:spChg>
        <pc:spChg chg="add del">
          <ac:chgData name="Leo Liu" userId="82a28f92-1c21-41ba-9692-7c2bf078a8f3" providerId="ADAL" clId="{9CBB58BB-8723-4540-9913-FD305B29DDA6}" dt="2019-10-04T16:47:23.824" v="2035"/>
          <ac:spMkLst>
            <pc:docMk/>
            <pc:sldMk cId="74781741" sldId="402"/>
            <ac:spMk id="9" creationId="{AEF0C844-2869-4603-BE39-BE19CA14C3A2}"/>
          </ac:spMkLst>
        </pc:spChg>
        <pc:spChg chg="add del">
          <ac:chgData name="Leo Liu" userId="82a28f92-1c21-41ba-9692-7c2bf078a8f3" providerId="ADAL" clId="{9CBB58BB-8723-4540-9913-FD305B29DDA6}" dt="2019-10-04T16:47:23.824" v="2035"/>
          <ac:spMkLst>
            <pc:docMk/>
            <pc:sldMk cId="74781741" sldId="402"/>
            <ac:spMk id="10" creationId="{410DC86A-8964-41D7-894D-F145CC9DAED8}"/>
          </ac:spMkLst>
        </pc:spChg>
        <pc:spChg chg="add del">
          <ac:chgData name="Leo Liu" userId="82a28f92-1c21-41ba-9692-7c2bf078a8f3" providerId="ADAL" clId="{9CBB58BB-8723-4540-9913-FD305B29DDA6}" dt="2019-10-04T16:47:23.824" v="2035"/>
          <ac:spMkLst>
            <pc:docMk/>
            <pc:sldMk cId="74781741" sldId="402"/>
            <ac:spMk id="11" creationId="{A3DA1EEC-7DD7-488A-9D9C-811DFEA188B0}"/>
          </ac:spMkLst>
        </pc:spChg>
        <pc:spChg chg="add del">
          <ac:chgData name="Leo Liu" userId="82a28f92-1c21-41ba-9692-7c2bf078a8f3" providerId="ADAL" clId="{9CBB58BB-8723-4540-9913-FD305B29DDA6}" dt="2019-10-04T16:47:23.824" v="2035"/>
          <ac:spMkLst>
            <pc:docMk/>
            <pc:sldMk cId="74781741" sldId="402"/>
            <ac:spMk id="12" creationId="{2630EFB7-C53C-49A0-A951-7A96D2D71360}"/>
          </ac:spMkLst>
        </pc:spChg>
        <pc:spChg chg="add del mod">
          <ac:chgData name="Leo Liu" userId="82a28f92-1c21-41ba-9692-7c2bf078a8f3" providerId="ADAL" clId="{9CBB58BB-8723-4540-9913-FD305B29DDA6}" dt="2019-10-04T16:47:22.710" v="2033"/>
          <ac:spMkLst>
            <pc:docMk/>
            <pc:sldMk cId="74781741" sldId="402"/>
            <ac:spMk id="13" creationId="{4CE0DB74-AE06-4D2B-BECE-5FC4A3689A2E}"/>
          </ac:spMkLst>
        </pc:spChg>
        <pc:spChg chg="add del mod">
          <ac:chgData name="Leo Liu" userId="82a28f92-1c21-41ba-9692-7c2bf078a8f3" providerId="ADAL" clId="{9CBB58BB-8723-4540-9913-FD305B29DDA6}" dt="2019-10-04T16:47:22.710" v="2033"/>
          <ac:spMkLst>
            <pc:docMk/>
            <pc:sldMk cId="74781741" sldId="402"/>
            <ac:spMk id="14" creationId="{656D7E4C-C7DE-421C-8400-16472E26185B}"/>
          </ac:spMkLst>
        </pc:spChg>
        <pc:spChg chg="add del mod">
          <ac:chgData name="Leo Liu" userId="82a28f92-1c21-41ba-9692-7c2bf078a8f3" providerId="ADAL" clId="{9CBB58BB-8723-4540-9913-FD305B29DDA6}" dt="2019-10-04T16:47:22.710" v="2033"/>
          <ac:spMkLst>
            <pc:docMk/>
            <pc:sldMk cId="74781741" sldId="402"/>
            <ac:spMk id="15" creationId="{E1BCDA9E-18C3-47CE-AC76-90108E356630}"/>
          </ac:spMkLst>
        </pc:spChg>
        <pc:spChg chg="add del mod">
          <ac:chgData name="Leo Liu" userId="82a28f92-1c21-41ba-9692-7c2bf078a8f3" providerId="ADAL" clId="{9CBB58BB-8723-4540-9913-FD305B29DDA6}" dt="2019-10-04T16:47:22.710" v="2033"/>
          <ac:spMkLst>
            <pc:docMk/>
            <pc:sldMk cId="74781741" sldId="402"/>
            <ac:spMk id="16" creationId="{290D4060-138A-4D96-B0E7-42B926E0A714}"/>
          </ac:spMkLst>
        </pc:spChg>
        <pc:spChg chg="add del mod">
          <ac:chgData name="Leo Liu" userId="82a28f92-1c21-41ba-9692-7c2bf078a8f3" providerId="ADAL" clId="{9CBB58BB-8723-4540-9913-FD305B29DDA6}" dt="2019-10-04T16:47:22.710" v="2033"/>
          <ac:spMkLst>
            <pc:docMk/>
            <pc:sldMk cId="74781741" sldId="402"/>
            <ac:spMk id="17" creationId="{FA69B317-1E52-4B49-AE04-B32F0FE2634C}"/>
          </ac:spMkLst>
        </pc:spChg>
        <pc:spChg chg="add mod">
          <ac:chgData name="Leo Liu" userId="82a28f92-1c21-41ba-9692-7c2bf078a8f3" providerId="ADAL" clId="{9CBB58BB-8723-4540-9913-FD305B29DDA6}" dt="2019-10-04T16:57:03.774" v="2352" actId="1076"/>
          <ac:spMkLst>
            <pc:docMk/>
            <pc:sldMk cId="74781741" sldId="402"/>
            <ac:spMk id="18" creationId="{64164AF8-4BB9-4E25-90C8-138919908E64}"/>
          </ac:spMkLst>
        </pc:spChg>
        <pc:spChg chg="add mod">
          <ac:chgData name="Leo Liu" userId="82a28f92-1c21-41ba-9692-7c2bf078a8f3" providerId="ADAL" clId="{9CBB58BB-8723-4540-9913-FD305B29DDA6}" dt="2019-10-04T16:56:23.566" v="2343" actId="1076"/>
          <ac:spMkLst>
            <pc:docMk/>
            <pc:sldMk cId="74781741" sldId="402"/>
            <ac:spMk id="19" creationId="{AD27FEBB-D83D-43F1-A349-D79D6279A513}"/>
          </ac:spMkLst>
        </pc:spChg>
        <pc:spChg chg="add mod">
          <ac:chgData name="Leo Liu" userId="82a28f92-1c21-41ba-9692-7c2bf078a8f3" providerId="ADAL" clId="{9CBB58BB-8723-4540-9913-FD305B29DDA6}" dt="2019-10-04T16:56:17.822" v="2342" actId="1076"/>
          <ac:spMkLst>
            <pc:docMk/>
            <pc:sldMk cId="74781741" sldId="402"/>
            <ac:spMk id="20" creationId="{516709C3-1940-4560-8E09-10DE7B195802}"/>
          </ac:spMkLst>
        </pc:spChg>
        <pc:spChg chg="add mod">
          <ac:chgData name="Leo Liu" userId="82a28f92-1c21-41ba-9692-7c2bf078a8f3" providerId="ADAL" clId="{9CBB58BB-8723-4540-9913-FD305B29DDA6}" dt="2019-10-04T16:56:16.342" v="2341" actId="1076"/>
          <ac:spMkLst>
            <pc:docMk/>
            <pc:sldMk cId="74781741" sldId="402"/>
            <ac:spMk id="21" creationId="{3A333221-01A5-4B52-9B69-E94B9AA358A4}"/>
          </ac:spMkLst>
        </pc:spChg>
        <pc:spChg chg="add mod">
          <ac:chgData name="Leo Liu" userId="82a28f92-1c21-41ba-9692-7c2bf078a8f3" providerId="ADAL" clId="{9CBB58BB-8723-4540-9913-FD305B29DDA6}" dt="2019-10-04T16:56:14.174" v="2340" actId="1076"/>
          <ac:spMkLst>
            <pc:docMk/>
            <pc:sldMk cId="74781741" sldId="402"/>
            <ac:spMk id="22" creationId="{E221D614-B92C-435C-9666-77AA3B8A0961}"/>
          </ac:spMkLst>
        </pc:spChg>
        <pc:spChg chg="add del mod">
          <ac:chgData name="Leo Liu" userId="82a28f92-1c21-41ba-9692-7c2bf078a8f3" providerId="ADAL" clId="{9CBB58BB-8723-4540-9913-FD305B29DDA6}" dt="2019-10-04T16:56:44.695" v="2348" actId="478"/>
          <ac:spMkLst>
            <pc:docMk/>
            <pc:sldMk cId="74781741" sldId="402"/>
            <ac:spMk id="24" creationId="{FE49AE85-0BFB-472F-9A66-75F15FE4A02A}"/>
          </ac:spMkLst>
        </pc:spChg>
        <pc:spChg chg="add mod">
          <ac:chgData name="Leo Liu" userId="82a28f92-1c21-41ba-9692-7c2bf078a8f3" providerId="ADAL" clId="{9CBB58BB-8723-4540-9913-FD305B29DDA6}" dt="2019-10-04T16:59:45.127" v="2410" actId="1076"/>
          <ac:spMkLst>
            <pc:docMk/>
            <pc:sldMk cId="74781741" sldId="402"/>
            <ac:spMk id="25" creationId="{ED6F2EB6-67BA-4A1F-B348-0E86EBCBDB23}"/>
          </ac:spMkLst>
        </pc:spChg>
        <pc:spChg chg="add mod">
          <ac:chgData name="Leo Liu" userId="82a28f92-1c21-41ba-9692-7c2bf078a8f3" providerId="ADAL" clId="{9CBB58BB-8723-4540-9913-FD305B29DDA6}" dt="2019-10-04T16:59:50.846" v="2412" actId="1076"/>
          <ac:spMkLst>
            <pc:docMk/>
            <pc:sldMk cId="74781741" sldId="402"/>
            <ac:spMk id="26" creationId="{EEC2F65C-0428-4A74-8C29-4E3441624B11}"/>
          </ac:spMkLst>
        </pc:spChg>
        <pc:spChg chg="add mod">
          <ac:chgData name="Leo Liu" userId="82a28f92-1c21-41ba-9692-7c2bf078a8f3" providerId="ADAL" clId="{9CBB58BB-8723-4540-9913-FD305B29DDA6}" dt="2019-10-04T16:59:54.463" v="2414" actId="1076"/>
          <ac:spMkLst>
            <pc:docMk/>
            <pc:sldMk cId="74781741" sldId="402"/>
            <ac:spMk id="27" creationId="{75D54D60-E9E5-44A9-B3C6-8EBA8099B6CD}"/>
          </ac:spMkLst>
        </pc:spChg>
        <pc:spChg chg="add mod">
          <ac:chgData name="Leo Liu" userId="82a28f92-1c21-41ba-9692-7c2bf078a8f3" providerId="ADAL" clId="{9CBB58BB-8723-4540-9913-FD305B29DDA6}" dt="2019-10-04T16:59:57.718" v="2416" actId="1076"/>
          <ac:spMkLst>
            <pc:docMk/>
            <pc:sldMk cId="74781741" sldId="402"/>
            <ac:spMk id="28" creationId="{E0DB9A7A-D971-4DF7-9894-7B03B247EDB1}"/>
          </ac:spMkLst>
        </pc:spChg>
        <pc:spChg chg="add mod">
          <ac:chgData name="Leo Liu" userId="82a28f92-1c21-41ba-9692-7c2bf078a8f3" providerId="ADAL" clId="{9CBB58BB-8723-4540-9913-FD305B29DDA6}" dt="2019-10-04T17:52:07.734" v="2815" actId="20577"/>
          <ac:spMkLst>
            <pc:docMk/>
            <pc:sldMk cId="74781741" sldId="402"/>
            <ac:spMk id="29" creationId="{44E4D038-4DE2-4530-BC2F-FCEB4B785B73}"/>
          </ac:spMkLst>
        </pc:spChg>
        <pc:graphicFrameChg chg="add mod modGraphic">
          <ac:chgData name="Leo Liu" userId="82a28f92-1c21-41ba-9692-7c2bf078a8f3" providerId="ADAL" clId="{9CBB58BB-8723-4540-9913-FD305B29DDA6}" dt="2019-10-04T16:59:39.436" v="2409" actId="6549"/>
          <ac:graphicFrameMkLst>
            <pc:docMk/>
            <pc:sldMk cId="74781741" sldId="402"/>
            <ac:graphicFrameMk id="6" creationId="{755D75A9-A031-4326-89EB-54D36B7F1B1E}"/>
          </ac:graphicFrameMkLst>
        </pc:graphicFrameChg>
        <pc:graphicFrameChg chg="add del">
          <ac:chgData name="Leo Liu" userId="82a28f92-1c21-41ba-9692-7c2bf078a8f3" providerId="ADAL" clId="{9CBB58BB-8723-4540-9913-FD305B29DDA6}" dt="2019-10-04T16:47:23.824" v="2035"/>
          <ac:graphicFrameMkLst>
            <pc:docMk/>
            <pc:sldMk cId="74781741" sldId="402"/>
            <ac:graphicFrameMk id="7" creationId="{95933126-C629-4E50-8B44-F3A320667D60}"/>
          </ac:graphicFrameMkLst>
        </pc:graphicFrameChg>
      </pc:sldChg>
      <pc:sldChg chg="modSp">
        <pc:chgData name="Leo Liu" userId="82a28f92-1c21-41ba-9692-7c2bf078a8f3" providerId="ADAL" clId="{9CBB58BB-8723-4540-9913-FD305B29DDA6}" dt="2019-10-03T19:21:05.864" v="1830" actId="20577"/>
        <pc:sldMkLst>
          <pc:docMk/>
          <pc:sldMk cId="4122779394" sldId="405"/>
        </pc:sldMkLst>
        <pc:spChg chg="mod">
          <ac:chgData name="Leo Liu" userId="82a28f92-1c21-41ba-9692-7c2bf078a8f3" providerId="ADAL" clId="{9CBB58BB-8723-4540-9913-FD305B29DDA6}" dt="2019-10-03T19:21:05.864" v="1830" actId="20577"/>
          <ac:spMkLst>
            <pc:docMk/>
            <pc:sldMk cId="4122779394" sldId="405"/>
            <ac:spMk id="4" creationId="{E30E5D4A-816A-4A65-A32F-5C324C15DF47}"/>
          </ac:spMkLst>
        </pc:spChg>
      </pc:sldChg>
      <pc:sldChg chg="del">
        <pc:chgData name="Leo Liu" userId="82a28f92-1c21-41ba-9692-7c2bf078a8f3" providerId="ADAL" clId="{9CBB58BB-8723-4540-9913-FD305B29DDA6}" dt="2019-10-03T16:23:07.611" v="254" actId="2696"/>
        <pc:sldMkLst>
          <pc:docMk/>
          <pc:sldMk cId="2395099662" sldId="416"/>
        </pc:sldMkLst>
      </pc:sldChg>
      <pc:sldChg chg="del">
        <pc:chgData name="Leo Liu" userId="82a28f92-1c21-41ba-9692-7c2bf078a8f3" providerId="ADAL" clId="{9CBB58BB-8723-4540-9913-FD305B29DDA6}" dt="2019-10-03T16:23:23.861" v="255" actId="2696"/>
        <pc:sldMkLst>
          <pc:docMk/>
          <pc:sldMk cId="2306724631" sldId="417"/>
        </pc:sldMkLst>
      </pc:sldChg>
      <pc:sldChg chg="ord">
        <pc:chgData name="Leo Liu" userId="82a28f92-1c21-41ba-9692-7c2bf078a8f3" providerId="ADAL" clId="{9CBB58BB-8723-4540-9913-FD305B29DDA6}" dt="2019-10-04T17:12:26.695" v="2431"/>
        <pc:sldMkLst>
          <pc:docMk/>
          <pc:sldMk cId="3877711989" sldId="424"/>
        </pc:sldMkLst>
      </pc:sldChg>
      <pc:sldChg chg="modSp ord">
        <pc:chgData name="Leo Liu" userId="82a28f92-1c21-41ba-9692-7c2bf078a8f3" providerId="ADAL" clId="{9CBB58BB-8723-4540-9913-FD305B29DDA6}" dt="2019-10-03T19:10:57.818" v="1746" actId="20577"/>
        <pc:sldMkLst>
          <pc:docMk/>
          <pc:sldMk cId="4275535895" sldId="430"/>
        </pc:sldMkLst>
        <pc:spChg chg="mod">
          <ac:chgData name="Leo Liu" userId="82a28f92-1c21-41ba-9692-7c2bf078a8f3" providerId="ADAL" clId="{9CBB58BB-8723-4540-9913-FD305B29DDA6}" dt="2019-10-03T19:10:57.818" v="1746" actId="20577"/>
          <ac:spMkLst>
            <pc:docMk/>
            <pc:sldMk cId="4275535895" sldId="430"/>
            <ac:spMk id="39" creationId="{AA30721F-3E87-45A6-86E7-D1828345CB6E}"/>
          </ac:spMkLst>
        </pc:spChg>
      </pc:sldChg>
      <pc:sldChg chg="modSp addCm delCm modCm">
        <pc:chgData name="Leo Liu" userId="82a28f92-1c21-41ba-9692-7c2bf078a8f3" providerId="ADAL" clId="{9CBB58BB-8723-4540-9913-FD305B29DDA6}" dt="2019-10-03T19:21:27.096" v="1861" actId="20577"/>
        <pc:sldMkLst>
          <pc:docMk/>
          <pc:sldMk cId="2917999551" sldId="431"/>
        </pc:sldMkLst>
        <pc:spChg chg="mod">
          <ac:chgData name="Leo Liu" userId="82a28f92-1c21-41ba-9692-7c2bf078a8f3" providerId="ADAL" clId="{9CBB58BB-8723-4540-9913-FD305B29DDA6}" dt="2019-10-03T19:21:27.096" v="1861" actId="20577"/>
          <ac:spMkLst>
            <pc:docMk/>
            <pc:sldMk cId="2917999551" sldId="431"/>
            <ac:spMk id="2" creationId="{1AC4CC0F-99FC-43B7-A4A5-4DCEFE5B3389}"/>
          </ac:spMkLst>
        </pc:spChg>
      </pc:sldChg>
      <pc:sldChg chg="addSp modSp delCm">
        <pc:chgData name="Leo Liu" userId="82a28f92-1c21-41ba-9692-7c2bf078a8f3" providerId="ADAL" clId="{9CBB58BB-8723-4540-9913-FD305B29DDA6}" dt="2019-10-04T17:47:16.816" v="2804" actId="113"/>
        <pc:sldMkLst>
          <pc:docMk/>
          <pc:sldMk cId="2125918171" sldId="432"/>
        </pc:sldMkLst>
        <pc:spChg chg="add mod ord">
          <ac:chgData name="Leo Liu" userId="82a28f92-1c21-41ba-9692-7c2bf078a8f3" providerId="ADAL" clId="{9CBB58BB-8723-4540-9913-FD305B29DDA6}" dt="2019-10-04T17:47:09.416" v="2802" actId="13822"/>
          <ac:spMkLst>
            <pc:docMk/>
            <pc:sldMk cId="2125918171" sldId="432"/>
            <ac:spMk id="2" creationId="{0F86DD89-A185-4A59-BCE3-B38F4CAB44D3}"/>
          </ac:spMkLst>
        </pc:spChg>
        <pc:spChg chg="mod">
          <ac:chgData name="Leo Liu" userId="82a28f92-1c21-41ba-9692-7c2bf078a8f3" providerId="ADAL" clId="{9CBB58BB-8723-4540-9913-FD305B29DDA6}" dt="2019-10-03T18:29:45.755" v="818" actId="1076"/>
          <ac:spMkLst>
            <pc:docMk/>
            <pc:sldMk cId="2125918171" sldId="432"/>
            <ac:spMk id="4" creationId="{E30E5D4A-816A-4A65-A32F-5C324C15DF47}"/>
          </ac:spMkLst>
        </pc:spChg>
        <pc:spChg chg="add mod">
          <ac:chgData name="Leo Liu" userId="82a28f92-1c21-41ba-9692-7c2bf078a8f3" providerId="ADAL" clId="{9CBB58BB-8723-4540-9913-FD305B29DDA6}" dt="2019-10-03T18:33:17.963" v="856" actId="1076"/>
          <ac:spMkLst>
            <pc:docMk/>
            <pc:sldMk cId="2125918171" sldId="432"/>
            <ac:spMk id="5" creationId="{1073A2CF-6F69-433D-B564-B1EB44CE6B9A}"/>
          </ac:spMkLst>
        </pc:spChg>
        <pc:spChg chg="mod">
          <ac:chgData name="Leo Liu" userId="82a28f92-1c21-41ba-9692-7c2bf078a8f3" providerId="ADAL" clId="{9CBB58BB-8723-4540-9913-FD305B29DDA6}" dt="2019-10-03T18:29:48.131" v="819" actId="1076"/>
          <ac:spMkLst>
            <pc:docMk/>
            <pc:sldMk cId="2125918171" sldId="432"/>
            <ac:spMk id="6" creationId="{CA4EF87C-1FF0-4FA9-91EB-14656641163A}"/>
          </ac:spMkLst>
        </pc:spChg>
        <pc:spChg chg="add mod">
          <ac:chgData name="Leo Liu" userId="82a28f92-1c21-41ba-9692-7c2bf078a8f3" providerId="ADAL" clId="{9CBB58BB-8723-4540-9913-FD305B29DDA6}" dt="2019-10-03T18:33:17.963" v="856" actId="1076"/>
          <ac:spMkLst>
            <pc:docMk/>
            <pc:sldMk cId="2125918171" sldId="432"/>
            <ac:spMk id="7" creationId="{5C857BB4-862D-4089-AC8F-ADF7427FDEE0}"/>
          </ac:spMkLst>
        </pc:spChg>
        <pc:spChg chg="add mod">
          <ac:chgData name="Leo Liu" userId="82a28f92-1c21-41ba-9692-7c2bf078a8f3" providerId="ADAL" clId="{9CBB58BB-8723-4540-9913-FD305B29DDA6}" dt="2019-10-04T17:47:16.816" v="2804" actId="113"/>
          <ac:spMkLst>
            <pc:docMk/>
            <pc:sldMk cId="2125918171" sldId="432"/>
            <ac:spMk id="8" creationId="{C47CEA2F-4AA5-4EEA-890A-C36918B3A5BE}"/>
          </ac:spMkLst>
        </pc:spChg>
      </pc:sldChg>
      <pc:sldChg chg="addSp modSp">
        <pc:chgData name="Leo Liu" userId="82a28f92-1c21-41ba-9692-7c2bf078a8f3" providerId="ADAL" clId="{9CBB58BB-8723-4540-9913-FD305B29DDA6}" dt="2019-10-03T19:20:13.881" v="1762" actId="313"/>
        <pc:sldMkLst>
          <pc:docMk/>
          <pc:sldMk cId="1575966908" sldId="433"/>
        </pc:sldMkLst>
        <pc:spChg chg="mod">
          <ac:chgData name="Leo Liu" userId="82a28f92-1c21-41ba-9692-7c2bf078a8f3" providerId="ADAL" clId="{9CBB58BB-8723-4540-9913-FD305B29DDA6}" dt="2019-10-03T19:20:13.881" v="1762" actId="313"/>
          <ac:spMkLst>
            <pc:docMk/>
            <pc:sldMk cId="1575966908" sldId="433"/>
            <ac:spMk id="4" creationId="{E30E5D4A-816A-4A65-A32F-5C324C15DF47}"/>
          </ac:spMkLst>
        </pc:spChg>
        <pc:spChg chg="add">
          <ac:chgData name="Leo Liu" userId="82a28f92-1c21-41ba-9692-7c2bf078a8f3" providerId="ADAL" clId="{9CBB58BB-8723-4540-9913-FD305B29DDA6}" dt="2019-10-03T18:30:14.977" v="823"/>
          <ac:spMkLst>
            <pc:docMk/>
            <pc:sldMk cId="1575966908" sldId="433"/>
            <ac:spMk id="5" creationId="{8C23B865-069F-4917-9CA8-9B2DAD47FDB0}"/>
          </ac:spMkLst>
        </pc:spChg>
        <pc:spChg chg="mod">
          <ac:chgData name="Leo Liu" userId="82a28f92-1c21-41ba-9692-7c2bf078a8f3" providerId="ADAL" clId="{9CBB58BB-8723-4540-9913-FD305B29DDA6}" dt="2019-10-03T18:30:13.954" v="822" actId="1076"/>
          <ac:spMkLst>
            <pc:docMk/>
            <pc:sldMk cId="1575966908" sldId="433"/>
            <ac:spMk id="6" creationId="{1AA0DD3F-4C5D-4FF4-8A89-5ECB920BDAF5}"/>
          </ac:spMkLst>
        </pc:spChg>
        <pc:spChg chg="add">
          <ac:chgData name="Leo Liu" userId="82a28f92-1c21-41ba-9692-7c2bf078a8f3" providerId="ADAL" clId="{9CBB58BB-8723-4540-9913-FD305B29DDA6}" dt="2019-10-03T18:30:14.977" v="823"/>
          <ac:spMkLst>
            <pc:docMk/>
            <pc:sldMk cId="1575966908" sldId="433"/>
            <ac:spMk id="7" creationId="{D4CCB180-33A5-460B-B31B-AEF36F97CDBC}"/>
          </ac:spMkLst>
        </pc:spChg>
      </pc:sldChg>
      <pc:sldChg chg="addSp modSp">
        <pc:chgData name="Leo Liu" userId="82a28f92-1c21-41ba-9692-7c2bf078a8f3" providerId="ADAL" clId="{9CBB58BB-8723-4540-9913-FD305B29DDA6}" dt="2019-10-03T18:30:29.033" v="826"/>
        <pc:sldMkLst>
          <pc:docMk/>
          <pc:sldMk cId="3649702146" sldId="434"/>
        </pc:sldMkLst>
        <pc:spChg chg="mod">
          <ac:chgData name="Leo Liu" userId="82a28f92-1c21-41ba-9692-7c2bf078a8f3" providerId="ADAL" clId="{9CBB58BB-8723-4540-9913-FD305B29DDA6}" dt="2019-10-03T18:30:25.531" v="824" actId="1076"/>
          <ac:spMkLst>
            <pc:docMk/>
            <pc:sldMk cId="3649702146" sldId="434"/>
            <ac:spMk id="4" creationId="{E30E5D4A-816A-4A65-A32F-5C324C15DF47}"/>
          </ac:spMkLst>
        </pc:spChg>
        <pc:spChg chg="add">
          <ac:chgData name="Leo Liu" userId="82a28f92-1c21-41ba-9692-7c2bf078a8f3" providerId="ADAL" clId="{9CBB58BB-8723-4540-9913-FD305B29DDA6}" dt="2019-10-03T18:30:29.033" v="826"/>
          <ac:spMkLst>
            <pc:docMk/>
            <pc:sldMk cId="3649702146" sldId="434"/>
            <ac:spMk id="5" creationId="{6982CE51-CC32-4A42-BDF4-054147062EFF}"/>
          </ac:spMkLst>
        </pc:spChg>
        <pc:spChg chg="mod">
          <ac:chgData name="Leo Liu" userId="82a28f92-1c21-41ba-9692-7c2bf078a8f3" providerId="ADAL" clId="{9CBB58BB-8723-4540-9913-FD305B29DDA6}" dt="2019-10-03T18:30:28.155" v="825" actId="1076"/>
          <ac:spMkLst>
            <pc:docMk/>
            <pc:sldMk cId="3649702146" sldId="434"/>
            <ac:spMk id="6" creationId="{990B0F62-63E5-4E2F-86BC-CED394787A4A}"/>
          </ac:spMkLst>
        </pc:spChg>
        <pc:spChg chg="add">
          <ac:chgData name="Leo Liu" userId="82a28f92-1c21-41ba-9692-7c2bf078a8f3" providerId="ADAL" clId="{9CBB58BB-8723-4540-9913-FD305B29DDA6}" dt="2019-10-03T18:30:29.033" v="826"/>
          <ac:spMkLst>
            <pc:docMk/>
            <pc:sldMk cId="3649702146" sldId="434"/>
            <ac:spMk id="7" creationId="{5F71D801-1587-49AA-BD8E-C2443DC32806}"/>
          </ac:spMkLst>
        </pc:spChg>
      </pc:sldChg>
      <pc:sldChg chg="addSp modSp">
        <pc:chgData name="Leo Liu" userId="82a28f92-1c21-41ba-9692-7c2bf078a8f3" providerId="ADAL" clId="{9CBB58BB-8723-4540-9913-FD305B29DDA6}" dt="2019-10-03T18:30:44.179" v="830" actId="1076"/>
        <pc:sldMkLst>
          <pc:docMk/>
          <pc:sldMk cId="3790424608" sldId="435"/>
        </pc:sldMkLst>
        <pc:spChg chg="mod">
          <ac:chgData name="Leo Liu" userId="82a28f92-1c21-41ba-9692-7c2bf078a8f3" providerId="ADAL" clId="{9CBB58BB-8723-4540-9913-FD305B29DDA6}" dt="2019-10-03T18:30:37.507" v="827" actId="1076"/>
          <ac:spMkLst>
            <pc:docMk/>
            <pc:sldMk cId="3790424608" sldId="435"/>
            <ac:spMk id="4" creationId="{E30E5D4A-816A-4A65-A32F-5C324C15DF47}"/>
          </ac:spMkLst>
        </pc:spChg>
        <pc:spChg chg="add mod">
          <ac:chgData name="Leo Liu" userId="82a28f92-1c21-41ba-9692-7c2bf078a8f3" providerId="ADAL" clId="{9CBB58BB-8723-4540-9913-FD305B29DDA6}" dt="2019-10-03T18:30:44.179" v="830" actId="1076"/>
          <ac:spMkLst>
            <pc:docMk/>
            <pc:sldMk cId="3790424608" sldId="435"/>
            <ac:spMk id="5" creationId="{10646555-1658-44F9-A639-74A29AF34FBE}"/>
          </ac:spMkLst>
        </pc:spChg>
        <pc:spChg chg="mod">
          <ac:chgData name="Leo Liu" userId="82a28f92-1c21-41ba-9692-7c2bf078a8f3" providerId="ADAL" clId="{9CBB58BB-8723-4540-9913-FD305B29DDA6}" dt="2019-10-03T18:30:40.027" v="828" actId="1076"/>
          <ac:spMkLst>
            <pc:docMk/>
            <pc:sldMk cId="3790424608" sldId="435"/>
            <ac:spMk id="6" creationId="{9735BFA2-CCB7-419A-9CA9-5473CF738B0A}"/>
          </ac:spMkLst>
        </pc:spChg>
        <pc:spChg chg="add mod">
          <ac:chgData name="Leo Liu" userId="82a28f92-1c21-41ba-9692-7c2bf078a8f3" providerId="ADAL" clId="{9CBB58BB-8723-4540-9913-FD305B29DDA6}" dt="2019-10-03T18:30:44.179" v="830" actId="1076"/>
          <ac:spMkLst>
            <pc:docMk/>
            <pc:sldMk cId="3790424608" sldId="435"/>
            <ac:spMk id="7" creationId="{F950984E-EBD7-4EBC-848E-D949BEB3CA05}"/>
          </ac:spMkLst>
        </pc:spChg>
      </pc:sldChg>
      <pc:sldChg chg="addSp modSp">
        <pc:chgData name="Leo Liu" userId="82a28f92-1c21-41ba-9692-7c2bf078a8f3" providerId="ADAL" clId="{9CBB58BB-8723-4540-9913-FD305B29DDA6}" dt="2019-10-03T18:30:56.978" v="834" actId="1076"/>
        <pc:sldMkLst>
          <pc:docMk/>
          <pc:sldMk cId="3553853220" sldId="436"/>
        </pc:sldMkLst>
        <pc:spChg chg="mod">
          <ac:chgData name="Leo Liu" userId="82a28f92-1c21-41ba-9692-7c2bf078a8f3" providerId="ADAL" clId="{9CBB58BB-8723-4540-9913-FD305B29DDA6}" dt="2019-10-03T18:30:49.299" v="831" actId="1076"/>
          <ac:spMkLst>
            <pc:docMk/>
            <pc:sldMk cId="3553853220" sldId="436"/>
            <ac:spMk id="4" creationId="{E30E5D4A-816A-4A65-A32F-5C324C15DF47}"/>
          </ac:spMkLst>
        </pc:spChg>
        <pc:spChg chg="add mod">
          <ac:chgData name="Leo Liu" userId="82a28f92-1c21-41ba-9692-7c2bf078a8f3" providerId="ADAL" clId="{9CBB58BB-8723-4540-9913-FD305B29DDA6}" dt="2019-10-03T18:30:56.978" v="834" actId="1076"/>
          <ac:spMkLst>
            <pc:docMk/>
            <pc:sldMk cId="3553853220" sldId="436"/>
            <ac:spMk id="5" creationId="{64B147DE-FCFF-4759-883B-7B957E3A04BF}"/>
          </ac:spMkLst>
        </pc:spChg>
        <pc:spChg chg="add mod">
          <ac:chgData name="Leo Liu" userId="82a28f92-1c21-41ba-9692-7c2bf078a8f3" providerId="ADAL" clId="{9CBB58BB-8723-4540-9913-FD305B29DDA6}" dt="2019-10-03T18:30:56.978" v="834" actId="1076"/>
          <ac:spMkLst>
            <pc:docMk/>
            <pc:sldMk cId="3553853220" sldId="436"/>
            <ac:spMk id="6" creationId="{47D9732D-F76F-43E8-A79C-5CE1E1E53DF3}"/>
          </ac:spMkLst>
        </pc:spChg>
        <pc:spChg chg="mod">
          <ac:chgData name="Leo Liu" userId="82a28f92-1c21-41ba-9692-7c2bf078a8f3" providerId="ADAL" clId="{9CBB58BB-8723-4540-9913-FD305B29DDA6}" dt="2019-10-03T18:30:51.178" v="832" actId="1076"/>
          <ac:spMkLst>
            <pc:docMk/>
            <pc:sldMk cId="3553853220" sldId="436"/>
            <ac:spMk id="7" creationId="{A730B89B-C736-42D4-A1B7-F1E9F41BDE32}"/>
          </ac:spMkLst>
        </pc:spChg>
      </pc:sldChg>
      <pc:sldChg chg="addSp modSp">
        <pc:chgData name="Leo Liu" userId="82a28f92-1c21-41ba-9692-7c2bf078a8f3" providerId="ADAL" clId="{9CBB58BB-8723-4540-9913-FD305B29DDA6}" dt="2019-10-03T18:31:22.811" v="842" actId="1076"/>
        <pc:sldMkLst>
          <pc:docMk/>
          <pc:sldMk cId="2591868770" sldId="437"/>
        </pc:sldMkLst>
        <pc:spChg chg="mod">
          <ac:chgData name="Leo Liu" userId="82a28f92-1c21-41ba-9692-7c2bf078a8f3" providerId="ADAL" clId="{9CBB58BB-8723-4540-9913-FD305B29DDA6}" dt="2019-10-03T18:31:18.259" v="840" actId="1076"/>
          <ac:spMkLst>
            <pc:docMk/>
            <pc:sldMk cId="2591868770" sldId="437"/>
            <ac:spMk id="5" creationId="{F166B50B-B4E5-414D-9C10-1C2BD445BEA8}"/>
          </ac:spMkLst>
        </pc:spChg>
        <pc:spChg chg="add mod">
          <ac:chgData name="Leo Liu" userId="82a28f92-1c21-41ba-9692-7c2bf078a8f3" providerId="ADAL" clId="{9CBB58BB-8723-4540-9913-FD305B29DDA6}" dt="2019-10-03T18:31:22.811" v="842" actId="1076"/>
          <ac:spMkLst>
            <pc:docMk/>
            <pc:sldMk cId="2591868770" sldId="437"/>
            <ac:spMk id="6" creationId="{2740E4CE-D346-4643-BD20-900653C73A49}"/>
          </ac:spMkLst>
        </pc:spChg>
        <pc:spChg chg="add mod">
          <ac:chgData name="Leo Liu" userId="82a28f92-1c21-41ba-9692-7c2bf078a8f3" providerId="ADAL" clId="{9CBB58BB-8723-4540-9913-FD305B29DDA6}" dt="2019-10-03T18:31:22.811" v="842" actId="1076"/>
          <ac:spMkLst>
            <pc:docMk/>
            <pc:sldMk cId="2591868770" sldId="437"/>
            <ac:spMk id="7" creationId="{1E5953F0-DF19-407C-A2F4-4217FEC612DB}"/>
          </ac:spMkLst>
        </pc:spChg>
        <pc:spChg chg="mod">
          <ac:chgData name="Leo Liu" userId="82a28f92-1c21-41ba-9692-7c2bf078a8f3" providerId="ADAL" clId="{9CBB58BB-8723-4540-9913-FD305B29DDA6}" dt="2019-10-03T18:31:16.435" v="839" actId="1076"/>
          <ac:spMkLst>
            <pc:docMk/>
            <pc:sldMk cId="2591868770" sldId="437"/>
            <ac:spMk id="8" creationId="{CDD29E72-8A23-45C9-8D73-905BB09F4EF1}"/>
          </ac:spMkLst>
        </pc:spChg>
      </pc:sldChg>
      <pc:sldChg chg="addSp modSp">
        <pc:chgData name="Leo Liu" userId="82a28f92-1c21-41ba-9692-7c2bf078a8f3" providerId="ADAL" clId="{9CBB58BB-8723-4540-9913-FD305B29DDA6}" dt="2019-10-03T18:31:40.170" v="847" actId="1076"/>
        <pc:sldMkLst>
          <pc:docMk/>
          <pc:sldMk cId="2063927963" sldId="438"/>
        </pc:sldMkLst>
        <pc:spChg chg="mod">
          <ac:chgData name="Leo Liu" userId="82a28f92-1c21-41ba-9692-7c2bf078a8f3" providerId="ADAL" clId="{9CBB58BB-8723-4540-9913-FD305B29DDA6}" dt="2019-10-03T18:31:28.554" v="843" actId="1076"/>
          <ac:spMkLst>
            <pc:docMk/>
            <pc:sldMk cId="2063927963" sldId="438"/>
            <ac:spMk id="5" creationId="{C02F74EC-8E80-4F39-BFDF-7D6D732901D6}"/>
          </ac:spMkLst>
        </pc:spChg>
        <pc:spChg chg="add mod">
          <ac:chgData name="Leo Liu" userId="82a28f92-1c21-41ba-9692-7c2bf078a8f3" providerId="ADAL" clId="{9CBB58BB-8723-4540-9913-FD305B29DDA6}" dt="2019-10-03T18:31:40.170" v="847" actId="1076"/>
          <ac:spMkLst>
            <pc:docMk/>
            <pc:sldMk cId="2063927963" sldId="438"/>
            <ac:spMk id="6" creationId="{65BB11CC-8A18-470D-AE49-F73E3A8D4EAA}"/>
          </ac:spMkLst>
        </pc:spChg>
        <pc:spChg chg="add mod">
          <ac:chgData name="Leo Liu" userId="82a28f92-1c21-41ba-9692-7c2bf078a8f3" providerId="ADAL" clId="{9CBB58BB-8723-4540-9913-FD305B29DDA6}" dt="2019-10-03T18:31:40.170" v="847" actId="1076"/>
          <ac:spMkLst>
            <pc:docMk/>
            <pc:sldMk cId="2063927963" sldId="438"/>
            <ac:spMk id="7" creationId="{692B4020-82E4-4E32-A42E-CD8F16D32AE3}"/>
          </ac:spMkLst>
        </pc:spChg>
        <pc:spChg chg="mod">
          <ac:chgData name="Leo Liu" userId="82a28f92-1c21-41ba-9692-7c2bf078a8f3" providerId="ADAL" clId="{9CBB58BB-8723-4540-9913-FD305B29DDA6}" dt="2019-10-03T18:31:34.755" v="845" actId="1076"/>
          <ac:spMkLst>
            <pc:docMk/>
            <pc:sldMk cId="2063927963" sldId="438"/>
            <ac:spMk id="8" creationId="{208DA129-FD9C-4E36-96D9-E1081D8A5402}"/>
          </ac:spMkLst>
        </pc:spChg>
      </pc:sldChg>
      <pc:sldChg chg="addSp modSp">
        <pc:chgData name="Leo Liu" userId="82a28f92-1c21-41ba-9692-7c2bf078a8f3" providerId="ADAL" clId="{9CBB58BB-8723-4540-9913-FD305B29DDA6}" dt="2019-10-03T18:31:52.819" v="851" actId="1076"/>
        <pc:sldMkLst>
          <pc:docMk/>
          <pc:sldMk cId="2039058510" sldId="439"/>
        </pc:sldMkLst>
        <pc:spChg chg="mod">
          <ac:chgData name="Leo Liu" userId="82a28f92-1c21-41ba-9692-7c2bf078a8f3" providerId="ADAL" clId="{9CBB58BB-8723-4540-9913-FD305B29DDA6}" dt="2019-10-03T18:31:46.067" v="848" actId="1076"/>
          <ac:spMkLst>
            <pc:docMk/>
            <pc:sldMk cId="2039058510" sldId="439"/>
            <ac:spMk id="4" creationId="{E30E5D4A-816A-4A65-A32F-5C324C15DF47}"/>
          </ac:spMkLst>
        </pc:spChg>
        <pc:spChg chg="mod">
          <ac:chgData name="Leo Liu" userId="82a28f92-1c21-41ba-9692-7c2bf078a8f3" providerId="ADAL" clId="{9CBB58BB-8723-4540-9913-FD305B29DDA6}" dt="2019-10-03T18:31:49.411" v="849" actId="1076"/>
          <ac:spMkLst>
            <pc:docMk/>
            <pc:sldMk cId="2039058510" sldId="439"/>
            <ac:spMk id="5" creationId="{C0C689DE-4B86-4A30-9E5C-FA2F7145DAEB}"/>
          </ac:spMkLst>
        </pc:spChg>
        <pc:spChg chg="add mod">
          <ac:chgData name="Leo Liu" userId="82a28f92-1c21-41ba-9692-7c2bf078a8f3" providerId="ADAL" clId="{9CBB58BB-8723-4540-9913-FD305B29DDA6}" dt="2019-10-03T18:31:52.819" v="851" actId="1076"/>
          <ac:spMkLst>
            <pc:docMk/>
            <pc:sldMk cId="2039058510" sldId="439"/>
            <ac:spMk id="6" creationId="{5AD11B6A-A9EF-4217-B42C-758C62B387BE}"/>
          </ac:spMkLst>
        </pc:spChg>
        <pc:spChg chg="add mod">
          <ac:chgData name="Leo Liu" userId="82a28f92-1c21-41ba-9692-7c2bf078a8f3" providerId="ADAL" clId="{9CBB58BB-8723-4540-9913-FD305B29DDA6}" dt="2019-10-03T18:31:52.819" v="851" actId="1076"/>
          <ac:spMkLst>
            <pc:docMk/>
            <pc:sldMk cId="2039058510" sldId="439"/>
            <ac:spMk id="7" creationId="{00755CA0-04F2-4E05-852E-696C81C5C11C}"/>
          </ac:spMkLst>
        </pc:spChg>
      </pc:sldChg>
      <pc:sldChg chg="addSp modSp">
        <pc:chgData name="Leo Liu" userId="82a28f92-1c21-41ba-9692-7c2bf078a8f3" providerId="ADAL" clId="{9CBB58BB-8723-4540-9913-FD305B29DDA6}" dt="2019-10-03T18:32:03.010" v="855" actId="1076"/>
        <pc:sldMkLst>
          <pc:docMk/>
          <pc:sldMk cId="626356104" sldId="440"/>
        </pc:sldMkLst>
        <pc:spChg chg="mod">
          <ac:chgData name="Leo Liu" userId="82a28f92-1c21-41ba-9692-7c2bf078a8f3" providerId="ADAL" clId="{9CBB58BB-8723-4540-9913-FD305B29DDA6}" dt="2019-10-03T18:31:58.482" v="852" actId="1076"/>
          <ac:spMkLst>
            <pc:docMk/>
            <pc:sldMk cId="626356104" sldId="440"/>
            <ac:spMk id="4" creationId="{E30E5D4A-816A-4A65-A32F-5C324C15DF47}"/>
          </ac:spMkLst>
        </pc:spChg>
        <pc:spChg chg="mod">
          <ac:chgData name="Leo Liu" userId="82a28f92-1c21-41ba-9692-7c2bf078a8f3" providerId="ADAL" clId="{9CBB58BB-8723-4540-9913-FD305B29DDA6}" dt="2019-10-03T18:32:00.522" v="853" actId="1076"/>
          <ac:spMkLst>
            <pc:docMk/>
            <pc:sldMk cId="626356104" sldId="440"/>
            <ac:spMk id="5" creationId="{D2A094EC-EF97-4978-8D27-63E09D8409C3}"/>
          </ac:spMkLst>
        </pc:spChg>
        <pc:spChg chg="add mod">
          <ac:chgData name="Leo Liu" userId="82a28f92-1c21-41ba-9692-7c2bf078a8f3" providerId="ADAL" clId="{9CBB58BB-8723-4540-9913-FD305B29DDA6}" dt="2019-10-03T18:32:03.010" v="855" actId="1076"/>
          <ac:spMkLst>
            <pc:docMk/>
            <pc:sldMk cId="626356104" sldId="440"/>
            <ac:spMk id="6" creationId="{CA814383-671D-41ED-BA5C-428457E91F3D}"/>
          </ac:spMkLst>
        </pc:spChg>
        <pc:spChg chg="add mod">
          <ac:chgData name="Leo Liu" userId="82a28f92-1c21-41ba-9692-7c2bf078a8f3" providerId="ADAL" clId="{9CBB58BB-8723-4540-9913-FD305B29DDA6}" dt="2019-10-03T18:32:03.010" v="855" actId="1076"/>
          <ac:spMkLst>
            <pc:docMk/>
            <pc:sldMk cId="626356104" sldId="440"/>
            <ac:spMk id="7" creationId="{7C7E289C-0E4F-4B3D-8140-75EC49CF1438}"/>
          </ac:spMkLst>
        </pc:spChg>
      </pc:sldChg>
      <pc:sldChg chg="modSp">
        <pc:chgData name="Leo Liu" userId="82a28f92-1c21-41ba-9692-7c2bf078a8f3" providerId="ADAL" clId="{9CBB58BB-8723-4540-9913-FD305B29DDA6}" dt="2019-10-02T21:08:20.091" v="1"/>
        <pc:sldMkLst>
          <pc:docMk/>
          <pc:sldMk cId="2047565970" sldId="441"/>
        </pc:sldMkLst>
        <pc:spChg chg="mod">
          <ac:chgData name="Leo Liu" userId="82a28f92-1c21-41ba-9692-7c2bf078a8f3" providerId="ADAL" clId="{9CBB58BB-8723-4540-9913-FD305B29DDA6}" dt="2019-10-02T21:08:20.091" v="1"/>
          <ac:spMkLst>
            <pc:docMk/>
            <pc:sldMk cId="2047565970" sldId="441"/>
            <ac:spMk id="2" creationId="{9B47B250-3591-451E-9243-D5461D46225E}"/>
          </ac:spMkLst>
        </pc:spChg>
      </pc:sldChg>
      <pc:sldChg chg="del">
        <pc:chgData name="Leo Liu" userId="82a28f92-1c21-41ba-9692-7c2bf078a8f3" providerId="ADAL" clId="{9CBB58BB-8723-4540-9913-FD305B29DDA6}" dt="2019-10-03T18:10:58.743" v="789" actId="2696"/>
        <pc:sldMkLst>
          <pc:docMk/>
          <pc:sldMk cId="2778540442" sldId="442"/>
        </pc:sldMkLst>
      </pc:sldChg>
      <pc:sldChg chg="del">
        <pc:chgData name="Leo Liu" userId="82a28f92-1c21-41ba-9692-7c2bf078a8f3" providerId="ADAL" clId="{9CBB58BB-8723-4540-9913-FD305B29DDA6}" dt="2019-10-04T17:29:44.044" v="2518" actId="2696"/>
        <pc:sldMkLst>
          <pc:docMk/>
          <pc:sldMk cId="2794448715" sldId="443"/>
        </pc:sldMkLst>
      </pc:sldChg>
      <pc:sldChg chg="addSp delSp modSp add ord">
        <pc:chgData name="Leo Liu" userId="82a28f92-1c21-41ba-9692-7c2bf078a8f3" providerId="ADAL" clId="{9CBB58BB-8723-4540-9913-FD305B29DDA6}" dt="2019-10-03T18:17:04.350" v="801"/>
        <pc:sldMkLst>
          <pc:docMk/>
          <pc:sldMk cId="2496268101" sldId="446"/>
        </pc:sldMkLst>
        <pc:spChg chg="mod">
          <ac:chgData name="Leo Liu" userId="82a28f92-1c21-41ba-9692-7c2bf078a8f3" providerId="ADAL" clId="{9CBB58BB-8723-4540-9913-FD305B29DDA6}" dt="2019-10-03T16:38:23.595" v="448" actId="20577"/>
          <ac:spMkLst>
            <pc:docMk/>
            <pc:sldMk cId="2496268101" sldId="446"/>
            <ac:spMk id="2" creationId="{1AC4CC0F-99FC-43B7-A4A5-4DCEFE5B3389}"/>
          </ac:spMkLst>
        </pc:spChg>
        <pc:spChg chg="mod">
          <ac:chgData name="Leo Liu" userId="82a28f92-1c21-41ba-9692-7c2bf078a8f3" providerId="ADAL" clId="{9CBB58BB-8723-4540-9913-FD305B29DDA6}" dt="2019-10-03T16:38:14.962" v="434" actId="20577"/>
          <ac:spMkLst>
            <pc:docMk/>
            <pc:sldMk cId="2496268101" sldId="446"/>
            <ac:spMk id="3" creationId="{56FD1693-782D-4CD2-9063-4E03AF8C45E4}"/>
          </ac:spMkLst>
        </pc:spChg>
        <pc:spChg chg="add del">
          <ac:chgData name="Leo Liu" userId="82a28f92-1c21-41ba-9692-7c2bf078a8f3" providerId="ADAL" clId="{9CBB58BB-8723-4540-9913-FD305B29DDA6}" dt="2019-10-03T16:38:30.737" v="450" actId="478"/>
          <ac:spMkLst>
            <pc:docMk/>
            <pc:sldMk cId="2496268101" sldId="446"/>
            <ac:spMk id="4" creationId="{723EF643-E3C6-42E3-8EAA-DCE0AF548AD1}"/>
          </ac:spMkLst>
        </pc:spChg>
        <pc:spChg chg="add mod">
          <ac:chgData name="Leo Liu" userId="82a28f92-1c21-41ba-9692-7c2bf078a8f3" providerId="ADAL" clId="{9CBB58BB-8723-4540-9913-FD305B29DDA6}" dt="2019-10-03T17:27:08.765" v="788" actId="1076"/>
          <ac:spMkLst>
            <pc:docMk/>
            <pc:sldMk cId="2496268101" sldId="446"/>
            <ac:spMk id="5" creationId="{E9493246-1D38-4F99-B136-ED67F55F84DD}"/>
          </ac:spMkLst>
        </pc:spChg>
        <pc:spChg chg="add mod">
          <ac:chgData name="Leo Liu" userId="82a28f92-1c21-41ba-9692-7c2bf078a8f3" providerId="ADAL" clId="{9CBB58BB-8723-4540-9913-FD305B29DDA6}" dt="2019-10-03T17:26:43.078" v="785" actId="1076"/>
          <ac:spMkLst>
            <pc:docMk/>
            <pc:sldMk cId="2496268101" sldId="446"/>
            <ac:spMk id="7" creationId="{58C25B26-8052-4857-B261-0ACBABFCDA15}"/>
          </ac:spMkLst>
        </pc:spChg>
        <pc:spChg chg="add del">
          <ac:chgData name="Leo Liu" userId="82a28f92-1c21-41ba-9692-7c2bf078a8f3" providerId="ADAL" clId="{9CBB58BB-8723-4540-9913-FD305B29DDA6}" dt="2019-10-03T16:40:32.649" v="529"/>
          <ac:spMkLst>
            <pc:docMk/>
            <pc:sldMk cId="2496268101" sldId="446"/>
            <ac:spMk id="8" creationId="{EAA6ECA2-59FB-4958-A1AB-446D337186AC}"/>
          </ac:spMkLst>
        </pc:spChg>
        <pc:picChg chg="add mod">
          <ac:chgData name="Leo Liu" userId="82a28f92-1c21-41ba-9692-7c2bf078a8f3" providerId="ADAL" clId="{9CBB58BB-8723-4540-9913-FD305B29DDA6}" dt="2019-10-03T17:26:48.061" v="786" actId="14100"/>
          <ac:picMkLst>
            <pc:docMk/>
            <pc:sldMk cId="2496268101" sldId="446"/>
            <ac:picMk id="6" creationId="{59EF96DE-A47E-44BD-8BD8-6548491AC18A}"/>
          </ac:picMkLst>
        </pc:picChg>
      </pc:sldChg>
      <pc:sldChg chg="delSp modSp ord">
        <pc:chgData name="Leo Liu" userId="82a28f92-1c21-41ba-9692-7c2bf078a8f3" providerId="ADAL" clId="{9CBB58BB-8723-4540-9913-FD305B29DDA6}" dt="2019-10-04T17:14:51.663" v="2433"/>
        <pc:sldMkLst>
          <pc:docMk/>
          <pc:sldMk cId="1126396666" sldId="447"/>
        </pc:sldMkLst>
        <pc:spChg chg="mod">
          <ac:chgData name="Leo Liu" userId="82a28f92-1c21-41ba-9692-7c2bf078a8f3" providerId="ADAL" clId="{9CBB58BB-8723-4540-9913-FD305B29DDA6}" dt="2019-10-03T16:42:09.440" v="582" actId="20577"/>
          <ac:spMkLst>
            <pc:docMk/>
            <pc:sldMk cId="1126396666" sldId="447"/>
            <ac:spMk id="3" creationId="{56FD1693-782D-4CD2-9063-4E03AF8C45E4}"/>
          </ac:spMkLst>
        </pc:spChg>
        <pc:spChg chg="mod">
          <ac:chgData name="Leo Liu" userId="82a28f92-1c21-41ba-9692-7c2bf078a8f3" providerId="ADAL" clId="{9CBB58BB-8723-4540-9913-FD305B29DDA6}" dt="2019-10-03T16:41:51.674" v="547" actId="404"/>
          <ac:spMkLst>
            <pc:docMk/>
            <pc:sldMk cId="1126396666" sldId="447"/>
            <ac:spMk id="5" creationId="{E9493246-1D38-4F99-B136-ED67F55F84DD}"/>
          </ac:spMkLst>
        </pc:spChg>
        <pc:spChg chg="del">
          <ac:chgData name="Leo Liu" userId="82a28f92-1c21-41ba-9692-7c2bf078a8f3" providerId="ADAL" clId="{9CBB58BB-8723-4540-9913-FD305B29DDA6}" dt="2019-10-03T16:40:43.026" v="531" actId="478"/>
          <ac:spMkLst>
            <pc:docMk/>
            <pc:sldMk cId="1126396666" sldId="447"/>
            <ac:spMk id="7" creationId="{58C25B26-8052-4857-B261-0ACBABFCDA15}"/>
          </ac:spMkLst>
        </pc:spChg>
        <pc:picChg chg="del">
          <ac:chgData name="Leo Liu" userId="82a28f92-1c21-41ba-9692-7c2bf078a8f3" providerId="ADAL" clId="{9CBB58BB-8723-4540-9913-FD305B29DDA6}" dt="2019-10-03T16:40:41.331" v="530" actId="478"/>
          <ac:picMkLst>
            <pc:docMk/>
            <pc:sldMk cId="1126396666" sldId="447"/>
            <ac:picMk id="6" creationId="{59EF96DE-A47E-44BD-8BD8-6548491AC18A}"/>
          </ac:picMkLst>
        </pc:picChg>
      </pc:sldChg>
      <pc:sldChg chg="modSp add ord">
        <pc:chgData name="Leo Liu" userId="82a28f92-1c21-41ba-9692-7c2bf078a8f3" providerId="ADAL" clId="{9CBB58BB-8723-4540-9913-FD305B29DDA6}" dt="2019-10-03T18:17:04.350" v="801"/>
        <pc:sldMkLst>
          <pc:docMk/>
          <pc:sldMk cId="4028503657" sldId="448"/>
        </pc:sldMkLst>
        <pc:spChg chg="mod">
          <ac:chgData name="Leo Liu" userId="82a28f92-1c21-41ba-9692-7c2bf078a8f3" providerId="ADAL" clId="{9CBB58BB-8723-4540-9913-FD305B29DDA6}" dt="2019-10-03T16:42:26.040" v="631" actId="20577"/>
          <ac:spMkLst>
            <pc:docMk/>
            <pc:sldMk cId="4028503657" sldId="448"/>
            <ac:spMk id="3" creationId="{56FD1693-782D-4CD2-9063-4E03AF8C45E4}"/>
          </ac:spMkLst>
        </pc:spChg>
        <pc:spChg chg="mod">
          <ac:chgData name="Leo Liu" userId="82a28f92-1c21-41ba-9692-7c2bf078a8f3" providerId="ADAL" clId="{9CBB58BB-8723-4540-9913-FD305B29DDA6}" dt="2019-10-03T17:19:21.005" v="781" actId="20577"/>
          <ac:spMkLst>
            <pc:docMk/>
            <pc:sldMk cId="4028503657" sldId="448"/>
            <ac:spMk id="5" creationId="{E9493246-1D38-4F99-B136-ED67F55F84DD}"/>
          </ac:spMkLst>
        </pc:spChg>
      </pc:sldChg>
      <pc:sldChg chg="modSp add ord">
        <pc:chgData name="Leo Liu" userId="82a28f92-1c21-41ba-9692-7c2bf078a8f3" providerId="ADAL" clId="{9CBB58BB-8723-4540-9913-FD305B29DDA6}" dt="2019-10-03T18:17:04.350" v="801"/>
        <pc:sldMkLst>
          <pc:docMk/>
          <pc:sldMk cId="453192408" sldId="449"/>
        </pc:sldMkLst>
        <pc:spChg chg="mod">
          <ac:chgData name="Leo Liu" userId="82a28f92-1c21-41ba-9692-7c2bf078a8f3" providerId="ADAL" clId="{9CBB58BB-8723-4540-9913-FD305B29DDA6}" dt="2019-10-03T16:43:53.975" v="775" actId="20577"/>
          <ac:spMkLst>
            <pc:docMk/>
            <pc:sldMk cId="453192408" sldId="449"/>
            <ac:spMk id="3" creationId="{56FD1693-782D-4CD2-9063-4E03AF8C45E4}"/>
          </ac:spMkLst>
        </pc:spChg>
        <pc:spChg chg="mod">
          <ac:chgData name="Leo Liu" userId="82a28f92-1c21-41ba-9692-7c2bf078a8f3" providerId="ADAL" clId="{9CBB58BB-8723-4540-9913-FD305B29DDA6}" dt="2019-10-03T16:44:03.404" v="778"/>
          <ac:spMkLst>
            <pc:docMk/>
            <pc:sldMk cId="453192408" sldId="449"/>
            <ac:spMk id="5" creationId="{E9493246-1D38-4F99-B136-ED67F55F84DD}"/>
          </ac:spMkLst>
        </pc:spChg>
      </pc:sldChg>
      <pc:sldChg chg="addSp modSp add del">
        <pc:chgData name="Leo Liu" userId="82a28f92-1c21-41ba-9692-7c2bf078a8f3" providerId="ADAL" clId="{9CBB58BB-8723-4540-9913-FD305B29DDA6}" dt="2019-10-03T19:03:24.596" v="1551" actId="2696"/>
        <pc:sldMkLst>
          <pc:docMk/>
          <pc:sldMk cId="3022153376" sldId="450"/>
        </pc:sldMkLst>
        <pc:spChg chg="mod">
          <ac:chgData name="Leo Liu" userId="82a28f92-1c21-41ba-9692-7c2bf078a8f3" providerId="ADAL" clId="{9CBB58BB-8723-4540-9913-FD305B29DDA6}" dt="2019-10-03T18:13:24.876" v="798" actId="20577"/>
          <ac:spMkLst>
            <pc:docMk/>
            <pc:sldMk cId="3022153376" sldId="450"/>
            <ac:spMk id="2" creationId="{1AC4CC0F-99FC-43B7-A4A5-4DCEFE5B3389}"/>
          </ac:spMkLst>
        </pc:spChg>
        <pc:spChg chg="mod">
          <ac:chgData name="Leo Liu" userId="82a28f92-1c21-41ba-9692-7c2bf078a8f3" providerId="ADAL" clId="{9CBB58BB-8723-4540-9913-FD305B29DDA6}" dt="2019-10-03T18:34:08.612" v="870" actId="20577"/>
          <ac:spMkLst>
            <pc:docMk/>
            <pc:sldMk cId="3022153376" sldId="450"/>
            <ac:spMk id="3" creationId="{56FD1693-782D-4CD2-9063-4E03AF8C45E4}"/>
          </ac:spMkLst>
        </pc:spChg>
        <pc:spChg chg="add">
          <ac:chgData name="Leo Liu" userId="82a28f92-1c21-41ba-9692-7c2bf078a8f3" providerId="ADAL" clId="{9CBB58BB-8723-4540-9913-FD305B29DDA6}" dt="2019-10-03T18:34:45.875" v="872"/>
          <ac:spMkLst>
            <pc:docMk/>
            <pc:sldMk cId="3022153376" sldId="450"/>
            <ac:spMk id="4" creationId="{6275ACE0-8E87-4AD7-934F-3168E089C64D}"/>
          </ac:spMkLst>
        </pc:spChg>
        <pc:spChg chg="add">
          <ac:chgData name="Leo Liu" userId="82a28f92-1c21-41ba-9692-7c2bf078a8f3" providerId="ADAL" clId="{9CBB58BB-8723-4540-9913-FD305B29DDA6}" dt="2019-10-03T18:34:45.875" v="872"/>
          <ac:spMkLst>
            <pc:docMk/>
            <pc:sldMk cId="3022153376" sldId="450"/>
            <ac:spMk id="5" creationId="{F57FB886-B2C9-411E-B816-11A01A1A8D6D}"/>
          </ac:spMkLst>
        </pc:spChg>
        <pc:spChg chg="add">
          <ac:chgData name="Leo Liu" userId="82a28f92-1c21-41ba-9692-7c2bf078a8f3" providerId="ADAL" clId="{9CBB58BB-8723-4540-9913-FD305B29DDA6}" dt="2019-10-03T18:34:45.875" v="872"/>
          <ac:spMkLst>
            <pc:docMk/>
            <pc:sldMk cId="3022153376" sldId="450"/>
            <ac:spMk id="6" creationId="{CB900FBA-5097-4A57-AECF-10457DD27C22}"/>
          </ac:spMkLst>
        </pc:spChg>
        <pc:spChg chg="add">
          <ac:chgData name="Leo Liu" userId="82a28f92-1c21-41ba-9692-7c2bf078a8f3" providerId="ADAL" clId="{9CBB58BB-8723-4540-9913-FD305B29DDA6}" dt="2019-10-03T18:34:45.875" v="872"/>
          <ac:spMkLst>
            <pc:docMk/>
            <pc:sldMk cId="3022153376" sldId="450"/>
            <ac:spMk id="7" creationId="{9E8056F4-1925-402F-889C-E5177D21D684}"/>
          </ac:spMkLst>
        </pc:spChg>
      </pc:sldChg>
      <pc:sldChg chg="addSp delSp modSp add ord">
        <pc:chgData name="Leo Liu" userId="82a28f92-1c21-41ba-9692-7c2bf078a8f3" providerId="ADAL" clId="{9CBB58BB-8723-4540-9913-FD305B29DDA6}" dt="2019-10-04T17:40:13.168" v="2679" actId="20577"/>
        <pc:sldMkLst>
          <pc:docMk/>
          <pc:sldMk cId="4279278291" sldId="451"/>
        </pc:sldMkLst>
        <pc:spChg chg="mod">
          <ac:chgData name="Leo Liu" userId="82a28f92-1c21-41ba-9692-7c2bf078a8f3" providerId="ADAL" clId="{9CBB58BB-8723-4540-9913-FD305B29DDA6}" dt="2019-10-04T17:40:13.168" v="2679" actId="20577"/>
          <ac:spMkLst>
            <pc:docMk/>
            <pc:sldMk cId="4279278291" sldId="451"/>
            <ac:spMk id="2" creationId="{1AC4CC0F-99FC-43B7-A4A5-4DCEFE5B3389}"/>
          </ac:spMkLst>
        </pc:spChg>
        <pc:spChg chg="mod">
          <ac:chgData name="Leo Liu" userId="82a28f92-1c21-41ba-9692-7c2bf078a8f3" providerId="ADAL" clId="{9CBB58BB-8723-4540-9913-FD305B29DDA6}" dt="2019-10-03T18:36:59.451" v="885" actId="20577"/>
          <ac:spMkLst>
            <pc:docMk/>
            <pc:sldMk cId="4279278291" sldId="451"/>
            <ac:spMk id="3" creationId="{56FD1693-782D-4CD2-9063-4E03AF8C45E4}"/>
          </ac:spMkLst>
        </pc:spChg>
        <pc:spChg chg="add mod">
          <ac:chgData name="Leo Liu" userId="82a28f92-1c21-41ba-9692-7c2bf078a8f3" providerId="ADAL" clId="{9CBB58BB-8723-4540-9913-FD305B29DDA6}" dt="2019-10-03T18:34:50.721" v="873" actId="20577"/>
          <ac:spMkLst>
            <pc:docMk/>
            <pc:sldMk cId="4279278291" sldId="451"/>
            <ac:spMk id="4" creationId="{27704DD9-9CD5-4749-9AB6-7026B029C6CC}"/>
          </ac:spMkLst>
        </pc:spChg>
        <pc:spChg chg="add mod">
          <ac:chgData name="Leo Liu" userId="82a28f92-1c21-41ba-9692-7c2bf078a8f3" providerId="ADAL" clId="{9CBB58BB-8723-4540-9913-FD305B29DDA6}" dt="2019-10-03T18:34:52.570" v="874" actId="20577"/>
          <ac:spMkLst>
            <pc:docMk/>
            <pc:sldMk cId="4279278291" sldId="451"/>
            <ac:spMk id="5" creationId="{E7CA5B25-112A-4376-B4C8-0B4B015FA688}"/>
          </ac:spMkLst>
        </pc:spChg>
        <pc:spChg chg="add del mod">
          <ac:chgData name="Leo Liu" userId="82a28f92-1c21-41ba-9692-7c2bf078a8f3" providerId="ADAL" clId="{9CBB58BB-8723-4540-9913-FD305B29DDA6}" dt="2019-10-03T18:36:53.003" v="876" actId="478"/>
          <ac:spMkLst>
            <pc:docMk/>
            <pc:sldMk cId="4279278291" sldId="451"/>
            <ac:spMk id="6" creationId="{5AB23647-C35F-490B-B7FB-E5465D287512}"/>
          </ac:spMkLst>
        </pc:spChg>
        <pc:spChg chg="add del">
          <ac:chgData name="Leo Liu" userId="82a28f92-1c21-41ba-9692-7c2bf078a8f3" providerId="ADAL" clId="{9CBB58BB-8723-4540-9913-FD305B29DDA6}" dt="2019-10-04T17:27:12.770" v="2454"/>
          <ac:spMkLst>
            <pc:docMk/>
            <pc:sldMk cId="4279278291" sldId="451"/>
            <ac:spMk id="6" creationId="{5C7E228A-8D0F-45E8-B99C-62CB421C11A6}"/>
          </ac:spMkLst>
        </pc:spChg>
        <pc:spChg chg="add del">
          <ac:chgData name="Leo Liu" userId="82a28f92-1c21-41ba-9692-7c2bf078a8f3" providerId="ADAL" clId="{9CBB58BB-8723-4540-9913-FD305B29DDA6}" dt="2019-10-03T18:36:54.323" v="877" actId="478"/>
          <ac:spMkLst>
            <pc:docMk/>
            <pc:sldMk cId="4279278291" sldId="451"/>
            <ac:spMk id="7" creationId="{00063325-E502-4B9B-8107-1900E1C263B8}"/>
          </ac:spMkLst>
        </pc:spChg>
      </pc:sldChg>
      <pc:sldChg chg="addSp delSp modSp add">
        <pc:chgData name="Leo Liu" userId="82a28f92-1c21-41ba-9692-7c2bf078a8f3" providerId="ADAL" clId="{9CBB58BB-8723-4540-9913-FD305B29DDA6}" dt="2019-10-04T17:15:08.407" v="2450" actId="478"/>
        <pc:sldMkLst>
          <pc:docMk/>
          <pc:sldMk cId="2259902046" sldId="452"/>
        </pc:sldMkLst>
        <pc:spChg chg="mod">
          <ac:chgData name="Leo Liu" userId="82a28f92-1c21-41ba-9692-7c2bf078a8f3" providerId="ADAL" clId="{9CBB58BB-8723-4540-9913-FD305B29DDA6}" dt="2019-10-04T17:15:03.296" v="2448" actId="20577"/>
          <ac:spMkLst>
            <pc:docMk/>
            <pc:sldMk cId="2259902046" sldId="452"/>
            <ac:spMk id="3" creationId="{00000000-0000-0000-0000-000000000000}"/>
          </ac:spMkLst>
        </pc:spChg>
        <pc:spChg chg="del">
          <ac:chgData name="Leo Liu" userId="82a28f92-1c21-41ba-9692-7c2bf078a8f3" providerId="ADAL" clId="{9CBB58BB-8723-4540-9913-FD305B29DDA6}" dt="2019-10-04T17:15:06.036" v="2449" actId="478"/>
          <ac:spMkLst>
            <pc:docMk/>
            <pc:sldMk cId="2259902046" sldId="452"/>
            <ac:spMk id="4" creationId="{E30E5D4A-816A-4A65-A32F-5C324C15DF47}"/>
          </ac:spMkLst>
        </pc:spChg>
        <pc:spChg chg="add del mod">
          <ac:chgData name="Leo Liu" userId="82a28f92-1c21-41ba-9692-7c2bf078a8f3" providerId="ADAL" clId="{9CBB58BB-8723-4540-9913-FD305B29DDA6}" dt="2019-10-04T17:15:08.407" v="2450" actId="478"/>
          <ac:spMkLst>
            <pc:docMk/>
            <pc:sldMk cId="2259902046" sldId="452"/>
            <ac:spMk id="5" creationId="{342024BB-4D8B-4B08-9F3D-22D51EF2AC1C}"/>
          </ac:spMkLst>
        </pc:spChg>
      </pc:sldChg>
    </pc:docChg>
  </pc:docChgLst>
  <pc:docChgLst>
    <pc:chgData name="Leo Liu" userId="S::leol@magenic.com::82a28f92-1c21-41ba-9692-7c2bf078a8f3" providerId="AD" clId="Web-{E852091C-7C59-4BB8-B825-CED87854414B}"/>
    <pc:docChg chg="modSld">
      <pc:chgData name="Leo Liu" userId="S::leol@magenic.com::82a28f92-1c21-41ba-9692-7c2bf078a8f3" providerId="AD" clId="Web-{E852091C-7C59-4BB8-B825-CED87854414B}" dt="2019-09-04T20:06:32.330" v="39" actId="20577"/>
      <pc:docMkLst>
        <pc:docMk/>
      </pc:docMkLst>
      <pc:sldChg chg="modSp">
        <pc:chgData name="Leo Liu" userId="S::leol@magenic.com::82a28f92-1c21-41ba-9692-7c2bf078a8f3" providerId="AD" clId="Web-{E852091C-7C59-4BB8-B825-CED87854414B}" dt="2019-09-04T20:06:32.330" v="39" actId="20577"/>
        <pc:sldMkLst>
          <pc:docMk/>
          <pc:sldMk cId="4122779394" sldId="405"/>
        </pc:sldMkLst>
        <pc:spChg chg="mod">
          <ac:chgData name="Leo Liu" userId="S::leol@magenic.com::82a28f92-1c21-41ba-9692-7c2bf078a8f3" providerId="AD" clId="Web-{E852091C-7C59-4BB8-B825-CED87854414B}" dt="2019-09-04T20:06:32.330" v="39" actId="20577"/>
          <ac:spMkLst>
            <pc:docMk/>
            <pc:sldMk cId="4122779394" sldId="405"/>
            <ac:spMk id="4" creationId="{E30E5D4A-816A-4A65-A32F-5C324C15DF47}"/>
          </ac:spMkLst>
        </pc:spChg>
      </pc:sldChg>
      <pc:sldChg chg="modSp">
        <pc:chgData name="Leo Liu" userId="S::leol@magenic.com::82a28f92-1c21-41ba-9692-7c2bf078a8f3" providerId="AD" clId="Web-{E852091C-7C59-4BB8-B825-CED87854414B}" dt="2019-09-04T20:02:04.531" v="1" actId="20577"/>
        <pc:sldMkLst>
          <pc:docMk/>
          <pc:sldMk cId="1403272526" sldId="414"/>
        </pc:sldMkLst>
        <pc:spChg chg="mod">
          <ac:chgData name="Leo Liu" userId="S::leol@magenic.com::82a28f92-1c21-41ba-9692-7c2bf078a8f3" providerId="AD" clId="Web-{E852091C-7C59-4BB8-B825-CED87854414B}" dt="2019-09-04T20:02:04.531" v="1" actId="20577"/>
          <ac:spMkLst>
            <pc:docMk/>
            <pc:sldMk cId="1403272526" sldId="414"/>
            <ac:spMk id="4" creationId="{E30E5D4A-816A-4A65-A32F-5C324C15DF47}"/>
          </ac:spMkLst>
        </pc:spChg>
      </pc:sldChg>
      <pc:sldChg chg="modSp">
        <pc:chgData name="Leo Liu" userId="S::leol@magenic.com::82a28f92-1c21-41ba-9692-7c2bf078a8f3" providerId="AD" clId="Web-{E852091C-7C59-4BB8-B825-CED87854414B}" dt="2019-09-04T20:01:24.624" v="0" actId="20577"/>
        <pc:sldMkLst>
          <pc:docMk/>
          <pc:sldMk cId="4275535895" sldId="430"/>
        </pc:sldMkLst>
        <pc:spChg chg="mod">
          <ac:chgData name="Leo Liu" userId="S::leol@magenic.com::82a28f92-1c21-41ba-9692-7c2bf078a8f3" providerId="AD" clId="Web-{E852091C-7C59-4BB8-B825-CED87854414B}" dt="2019-09-04T20:01:24.624" v="0" actId="20577"/>
          <ac:spMkLst>
            <pc:docMk/>
            <pc:sldMk cId="4275535895" sldId="430"/>
            <ac:spMk id="2" creationId="{1AC4CC0F-99FC-43B7-A4A5-4DCEFE5B3389}"/>
          </ac:spMkLst>
        </pc:spChg>
      </pc:sldChg>
    </pc:docChg>
  </pc:docChgLst>
  <pc:docChgLst>
    <pc:chgData name="Jeff Xiong" userId="a43961e8-4041-404b-9c74-c71bb5985d46" providerId="ADAL" clId="{4C8EC965-1FA9-457D-B99E-20C6C1421BDE}"/>
    <pc:docChg chg="undo custSel modSld">
      <pc:chgData name="Jeff Xiong" userId="a43961e8-4041-404b-9c74-c71bb5985d46" providerId="ADAL" clId="{4C8EC965-1FA9-457D-B99E-20C6C1421BDE}" dt="2019-09-05T17:56:21.358" v="1212" actId="20577"/>
      <pc:docMkLst>
        <pc:docMk/>
      </pc:docMkLst>
      <pc:sldChg chg="modSp">
        <pc:chgData name="Jeff Xiong" userId="a43961e8-4041-404b-9c74-c71bb5985d46" providerId="ADAL" clId="{4C8EC965-1FA9-457D-B99E-20C6C1421BDE}" dt="2019-09-04T22:16:20.918" v="908"/>
        <pc:sldMkLst>
          <pc:docMk/>
          <pc:sldMk cId="3356652240" sldId="400"/>
        </pc:sldMkLst>
        <pc:spChg chg="mod">
          <ac:chgData name="Jeff Xiong" userId="a43961e8-4041-404b-9c74-c71bb5985d46" providerId="ADAL" clId="{4C8EC965-1FA9-457D-B99E-20C6C1421BDE}" dt="2019-09-04T22:16:20.918" v="908"/>
          <ac:spMkLst>
            <pc:docMk/>
            <pc:sldMk cId="3356652240" sldId="400"/>
            <ac:spMk id="4" creationId="{E30E5D4A-816A-4A65-A32F-5C324C15DF47}"/>
          </ac:spMkLst>
        </pc:spChg>
      </pc:sldChg>
      <pc:sldChg chg="modSp">
        <pc:chgData name="Jeff Xiong" userId="a43961e8-4041-404b-9c74-c71bb5985d46" providerId="ADAL" clId="{4C8EC965-1FA9-457D-B99E-20C6C1421BDE}" dt="2019-09-05T17:56:21.358" v="1212" actId="20577"/>
        <pc:sldMkLst>
          <pc:docMk/>
          <pc:sldMk cId="4122779394" sldId="405"/>
        </pc:sldMkLst>
        <pc:spChg chg="mod">
          <ac:chgData name="Jeff Xiong" userId="a43961e8-4041-404b-9c74-c71bb5985d46" providerId="ADAL" clId="{4C8EC965-1FA9-457D-B99E-20C6C1421BDE}" dt="2019-09-05T17:56:21.358" v="1212" actId="20577"/>
          <ac:spMkLst>
            <pc:docMk/>
            <pc:sldMk cId="4122779394" sldId="405"/>
            <ac:spMk id="4" creationId="{E30E5D4A-816A-4A65-A32F-5C324C15DF47}"/>
          </ac:spMkLst>
        </pc:spChg>
      </pc:sldChg>
      <pc:sldChg chg="modSp">
        <pc:chgData name="Jeff Xiong" userId="a43961e8-4041-404b-9c74-c71bb5985d46" providerId="ADAL" clId="{4C8EC965-1FA9-457D-B99E-20C6C1421BDE}" dt="2019-09-04T21:38:45.401" v="1" actId="20577"/>
        <pc:sldMkLst>
          <pc:docMk/>
          <pc:sldMk cId="4115840421" sldId="406"/>
        </pc:sldMkLst>
        <pc:spChg chg="mod">
          <ac:chgData name="Jeff Xiong" userId="a43961e8-4041-404b-9c74-c71bb5985d46" providerId="ADAL" clId="{4C8EC965-1FA9-457D-B99E-20C6C1421BDE}" dt="2019-09-04T21:38:45.401" v="1" actId="20577"/>
          <ac:spMkLst>
            <pc:docMk/>
            <pc:sldMk cId="4115840421" sldId="406"/>
            <ac:spMk id="4" creationId="{E30E5D4A-816A-4A65-A32F-5C324C15DF47}"/>
          </ac:spMkLst>
        </pc:spChg>
      </pc:sldChg>
      <pc:sldChg chg="modSp">
        <pc:chgData name="Jeff Xiong" userId="a43961e8-4041-404b-9c74-c71bb5985d46" providerId="ADAL" clId="{4C8EC965-1FA9-457D-B99E-20C6C1421BDE}" dt="2019-09-04T22:24:41.074" v="1175" actId="108"/>
        <pc:sldMkLst>
          <pc:docMk/>
          <pc:sldMk cId="2519447263" sldId="408"/>
        </pc:sldMkLst>
        <pc:spChg chg="mod">
          <ac:chgData name="Jeff Xiong" userId="a43961e8-4041-404b-9c74-c71bb5985d46" providerId="ADAL" clId="{4C8EC965-1FA9-457D-B99E-20C6C1421BDE}" dt="2019-09-04T22:24:41.074" v="1175" actId="108"/>
          <ac:spMkLst>
            <pc:docMk/>
            <pc:sldMk cId="2519447263" sldId="408"/>
            <ac:spMk id="4" creationId="{E30E5D4A-816A-4A65-A32F-5C324C15DF47}"/>
          </ac:spMkLst>
        </pc:spChg>
      </pc:sldChg>
      <pc:sldChg chg="modSp">
        <pc:chgData name="Jeff Xiong" userId="a43961e8-4041-404b-9c74-c71bb5985d46" providerId="ADAL" clId="{4C8EC965-1FA9-457D-B99E-20C6C1421BDE}" dt="2019-09-04T22:23:29.888" v="1168" actId="14100"/>
        <pc:sldMkLst>
          <pc:docMk/>
          <pc:sldMk cId="2379118406" sldId="410"/>
        </pc:sldMkLst>
        <pc:spChg chg="mod">
          <ac:chgData name="Jeff Xiong" userId="a43961e8-4041-404b-9c74-c71bb5985d46" providerId="ADAL" clId="{4C8EC965-1FA9-457D-B99E-20C6C1421BDE}" dt="2019-09-04T22:23:29.888" v="1168" actId="14100"/>
          <ac:spMkLst>
            <pc:docMk/>
            <pc:sldMk cId="2379118406" sldId="410"/>
            <ac:spMk id="4" creationId="{E30E5D4A-816A-4A65-A32F-5C324C15DF47}"/>
          </ac:spMkLst>
        </pc:spChg>
      </pc:sldChg>
      <pc:sldChg chg="modSp">
        <pc:chgData name="Jeff Xiong" userId="a43961e8-4041-404b-9c74-c71bb5985d46" providerId="ADAL" clId="{4C8EC965-1FA9-457D-B99E-20C6C1421BDE}" dt="2019-09-04T22:24:20.232" v="1174" actId="108"/>
        <pc:sldMkLst>
          <pc:docMk/>
          <pc:sldMk cId="1403272526" sldId="414"/>
        </pc:sldMkLst>
        <pc:spChg chg="mod">
          <ac:chgData name="Jeff Xiong" userId="a43961e8-4041-404b-9c74-c71bb5985d46" providerId="ADAL" clId="{4C8EC965-1FA9-457D-B99E-20C6C1421BDE}" dt="2019-09-04T22:24:20.232" v="1174" actId="108"/>
          <ac:spMkLst>
            <pc:docMk/>
            <pc:sldMk cId="1403272526" sldId="414"/>
            <ac:spMk id="4" creationId="{E30E5D4A-816A-4A65-A32F-5C324C15DF47}"/>
          </ac:spMkLst>
        </pc:spChg>
      </pc:sldChg>
    </pc:docChg>
  </pc:docChgLst>
  <pc:docChgLst>
    <pc:chgData name="Leo Liu" userId="S::leol@magenic.com::82a28f92-1c21-41ba-9692-7c2bf078a8f3" providerId="AD" clId="Web-{FDF3DE68-62F3-4773-9CF7-605F44AD7816}"/>
    <pc:docChg chg="modSld">
      <pc:chgData name="Leo Liu" userId="S::leol@magenic.com::82a28f92-1c21-41ba-9692-7c2bf078a8f3" providerId="AD" clId="Web-{FDF3DE68-62F3-4773-9CF7-605F44AD7816}" dt="2019-09-04T20:22:50.020" v="11" actId="20577"/>
      <pc:docMkLst>
        <pc:docMk/>
      </pc:docMkLst>
      <pc:sldChg chg="modSp">
        <pc:chgData name="Leo Liu" userId="S::leol@magenic.com::82a28f92-1c21-41ba-9692-7c2bf078a8f3" providerId="AD" clId="Web-{FDF3DE68-62F3-4773-9CF7-605F44AD7816}" dt="2019-09-04T20:22:50.020" v="11" actId="20577"/>
        <pc:sldMkLst>
          <pc:docMk/>
          <pc:sldMk cId="4275535895" sldId="430"/>
        </pc:sldMkLst>
        <pc:spChg chg="mod">
          <ac:chgData name="Leo Liu" userId="S::leol@magenic.com::82a28f92-1c21-41ba-9692-7c2bf078a8f3" providerId="AD" clId="Web-{FDF3DE68-62F3-4773-9CF7-605F44AD7816}" dt="2019-09-04T20:22:50.020" v="11" actId="20577"/>
          <ac:spMkLst>
            <pc:docMk/>
            <pc:sldMk cId="4275535895" sldId="430"/>
            <ac:spMk id="2" creationId="{1AC4CC0F-99FC-43B7-A4A5-4DCEFE5B3389}"/>
          </ac:spMkLst>
        </pc:spChg>
      </pc:sldChg>
    </pc:docChg>
  </pc:docChgLst>
  <pc:docChgLst>
    <pc:chgData name="Bill Roske" userId="6fd5998b-9963-4408-969e-1e076cc396a2" providerId="ADAL" clId="{E4A1FAAF-0F1D-4B4D-AF9B-DEE0CF38ED5D}"/>
    <pc:docChg chg="modSld">
      <pc:chgData name="Bill Roske" userId="6fd5998b-9963-4408-969e-1e076cc396a2" providerId="ADAL" clId="{E4A1FAAF-0F1D-4B4D-AF9B-DEE0CF38ED5D}" dt="2019-09-05T14:53:39.565" v="978" actId="207"/>
      <pc:docMkLst>
        <pc:docMk/>
      </pc:docMkLst>
      <pc:sldChg chg="modSp">
        <pc:chgData name="Bill Roske" userId="6fd5998b-9963-4408-969e-1e076cc396a2" providerId="ADAL" clId="{E4A1FAAF-0F1D-4B4D-AF9B-DEE0CF38ED5D}" dt="2019-09-05T14:36:01.609" v="975" actId="20577"/>
        <pc:sldMkLst>
          <pc:docMk/>
          <pc:sldMk cId="3224451426" sldId="272"/>
        </pc:sldMkLst>
        <pc:spChg chg="mod">
          <ac:chgData name="Bill Roske" userId="6fd5998b-9963-4408-969e-1e076cc396a2" providerId="ADAL" clId="{E4A1FAAF-0F1D-4B4D-AF9B-DEE0CF38ED5D}" dt="2019-09-05T14:36:01.609" v="975" actId="20577"/>
          <ac:spMkLst>
            <pc:docMk/>
            <pc:sldMk cId="3224451426" sldId="272"/>
            <ac:spMk id="5" creationId="{00000000-0000-0000-0000-000000000000}"/>
          </ac:spMkLst>
        </pc:spChg>
      </pc:sldChg>
      <pc:sldChg chg="addSp modSp">
        <pc:chgData name="Bill Roske" userId="6fd5998b-9963-4408-969e-1e076cc396a2" providerId="ADAL" clId="{E4A1FAAF-0F1D-4B4D-AF9B-DEE0CF38ED5D}" dt="2019-09-04T18:54:11.215" v="970" actId="6549"/>
        <pc:sldMkLst>
          <pc:docMk/>
          <pc:sldMk cId="901085048" sldId="394"/>
        </pc:sldMkLst>
        <pc:spChg chg="add mod">
          <ac:chgData name="Bill Roske" userId="6fd5998b-9963-4408-969e-1e076cc396a2" providerId="ADAL" clId="{E4A1FAAF-0F1D-4B4D-AF9B-DEE0CF38ED5D}" dt="2019-09-04T18:54:11.215" v="970" actId="6549"/>
          <ac:spMkLst>
            <pc:docMk/>
            <pc:sldMk cId="901085048" sldId="394"/>
            <ac:spMk id="2" creationId="{9B47B250-3591-451E-9243-D5461D46225E}"/>
          </ac:spMkLst>
        </pc:spChg>
      </pc:sldChg>
      <pc:sldChg chg="modSp">
        <pc:chgData name="Bill Roske" userId="6fd5998b-9963-4408-969e-1e076cc396a2" providerId="ADAL" clId="{E4A1FAAF-0F1D-4B4D-AF9B-DEE0CF38ED5D}" dt="2019-09-05T14:53:39.565" v="978" actId="207"/>
        <pc:sldMkLst>
          <pc:docMk/>
          <pc:sldMk cId="2395099662" sldId="416"/>
        </pc:sldMkLst>
        <pc:spChg chg="mod">
          <ac:chgData name="Bill Roske" userId="6fd5998b-9963-4408-969e-1e076cc396a2" providerId="ADAL" clId="{E4A1FAAF-0F1D-4B4D-AF9B-DEE0CF38ED5D}" dt="2019-09-05T14:53:39.565" v="978" actId="207"/>
          <ac:spMkLst>
            <pc:docMk/>
            <pc:sldMk cId="2395099662" sldId="416"/>
            <ac:spMk id="4" creationId="{E30E5D4A-816A-4A65-A32F-5C324C15DF47}"/>
          </ac:spMkLst>
        </pc:spChg>
      </pc:sldChg>
      <pc:sldChg chg="modSp">
        <pc:chgData name="Bill Roske" userId="6fd5998b-9963-4408-969e-1e076cc396a2" providerId="ADAL" clId="{E4A1FAAF-0F1D-4B4D-AF9B-DEE0CF38ED5D}" dt="2019-09-05T14:36:29.528" v="977" actId="207"/>
        <pc:sldMkLst>
          <pc:docMk/>
          <pc:sldMk cId="2306724631" sldId="417"/>
        </pc:sldMkLst>
        <pc:spChg chg="mod">
          <ac:chgData name="Bill Roske" userId="6fd5998b-9963-4408-969e-1e076cc396a2" providerId="ADAL" clId="{E4A1FAAF-0F1D-4B4D-AF9B-DEE0CF38ED5D}" dt="2019-09-05T14:36:29.528" v="977" actId="207"/>
          <ac:spMkLst>
            <pc:docMk/>
            <pc:sldMk cId="2306724631" sldId="417"/>
            <ac:spMk id="4" creationId="{E30E5D4A-816A-4A65-A32F-5C324C15DF47}"/>
          </ac:spMkLst>
        </pc:spChg>
      </pc:sldChg>
      <pc:sldChg chg="modSp">
        <pc:chgData name="Bill Roske" userId="6fd5998b-9963-4408-969e-1e076cc396a2" providerId="ADAL" clId="{E4A1FAAF-0F1D-4B4D-AF9B-DEE0CF38ED5D}" dt="2019-09-04T18:44:00.649" v="13" actId="207"/>
        <pc:sldMkLst>
          <pc:docMk/>
          <pc:sldMk cId="1062323583" sldId="418"/>
        </pc:sldMkLst>
        <pc:spChg chg="mod">
          <ac:chgData name="Bill Roske" userId="6fd5998b-9963-4408-969e-1e076cc396a2" providerId="ADAL" clId="{E4A1FAAF-0F1D-4B4D-AF9B-DEE0CF38ED5D}" dt="2019-09-04T18:44:00.649" v="13" actId="207"/>
          <ac:spMkLst>
            <pc:docMk/>
            <pc:sldMk cId="1062323583" sldId="418"/>
            <ac:spMk id="4" creationId="{E30E5D4A-816A-4A65-A32F-5C324C15DF47}"/>
          </ac:spMkLst>
        </pc:spChg>
      </pc:sldChg>
      <pc:sldChg chg="modSp">
        <pc:chgData name="Bill Roske" userId="6fd5998b-9963-4408-969e-1e076cc396a2" providerId="ADAL" clId="{E4A1FAAF-0F1D-4B4D-AF9B-DEE0CF38ED5D}" dt="2019-09-04T18:44:45.763" v="18" actId="207"/>
        <pc:sldMkLst>
          <pc:docMk/>
          <pc:sldMk cId="4291368914" sldId="419"/>
        </pc:sldMkLst>
        <pc:spChg chg="mod">
          <ac:chgData name="Bill Roske" userId="6fd5998b-9963-4408-969e-1e076cc396a2" providerId="ADAL" clId="{E4A1FAAF-0F1D-4B4D-AF9B-DEE0CF38ED5D}" dt="2019-09-04T18:44:45.763" v="18" actId="207"/>
          <ac:spMkLst>
            <pc:docMk/>
            <pc:sldMk cId="4291368914" sldId="419"/>
            <ac:spMk id="4" creationId="{E30E5D4A-816A-4A65-A32F-5C324C15DF4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0.39393939393939392</c:v>
                </c:pt>
                <c:pt idx="1">
                  <c:v>8.3333333333333329E-2</c:v>
                </c:pt>
                <c:pt idx="2">
                  <c:v>0.41666666666666669</c:v>
                </c:pt>
                <c:pt idx="3">
                  <c:v>0.47619047619047616</c:v>
                </c:pt>
                <c:pt idx="4">
                  <c:v>0.41666666666666669</c:v>
                </c:pt>
                <c:pt idx="5">
                  <c:v>0.55555555555555558</c:v>
                </c:pt>
                <c:pt idx="6">
                  <c:v>0.33333333333333331</c:v>
                </c:pt>
                <c:pt idx="7">
                  <c:v>0.28205128205128205</c:v>
                </c:pt>
                <c:pt idx="8">
                  <c:v>0.16666666666666666</c:v>
                </c:pt>
                <c:pt idx="9">
                  <c:v>0.58333333333333337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28-453A-B68F-E3C3496F14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541872798383753"/>
          <c:y val="8.5337931514359505E-2"/>
          <c:w val="0.58575117203688354"/>
          <c:h val="0.84079950319270547"/>
        </c:manualLayout>
      </c:layout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0.66666666666666663</c:v>
                </c:pt>
                <c:pt idx="1">
                  <c:v>0.91666666666666663</c:v>
                </c:pt>
                <c:pt idx="2">
                  <c:v>0.44444444444444442</c:v>
                </c:pt>
                <c:pt idx="3">
                  <c:v>0.70833333333333337</c:v>
                </c:pt>
                <c:pt idx="4">
                  <c:v>0.55555555555555558</c:v>
                </c:pt>
                <c:pt idx="5">
                  <c:v>0.55555555555555558</c:v>
                </c:pt>
                <c:pt idx="6">
                  <c:v>0.83333333333333337</c:v>
                </c:pt>
                <c:pt idx="7">
                  <c:v>2.3809523809523808E-2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00-4DBD-9F21-06FCA08B98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29626848"/>
        <c:axId val="428977040"/>
      </c:radarChart>
      <c:catAx>
        <c:axId val="42962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977040"/>
        <c:crosses val="autoZero"/>
        <c:auto val="1"/>
        <c:lblAlgn val="ctr"/>
        <c:lblOffset val="100"/>
        <c:noMultiLvlLbl val="0"/>
      </c:catAx>
      <c:valAx>
        <c:axId val="428977040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62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Quality 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0.89743589743589747</c:v>
                </c:pt>
                <c:pt idx="1">
                  <c:v>0.91666666666666663</c:v>
                </c:pt>
                <c:pt idx="2">
                  <c:v>0.77777777777777779</c:v>
                </c:pt>
                <c:pt idx="3">
                  <c:v>0.83333333333333337</c:v>
                </c:pt>
                <c:pt idx="4">
                  <c:v>0.55555555555555558</c:v>
                </c:pt>
                <c:pt idx="5">
                  <c:v>0.88888888888888884</c:v>
                </c:pt>
                <c:pt idx="6">
                  <c:v>0.61111111111111116</c:v>
                </c:pt>
                <c:pt idx="7">
                  <c:v>0.52380952380952384</c:v>
                </c:pt>
                <c:pt idx="8">
                  <c:v>0.27777777777777779</c:v>
                </c:pt>
                <c:pt idx="9">
                  <c:v>0.58333333333333337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7B-4F7D-A394-61C3A30123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23510912"/>
        <c:axId val="421431776"/>
      </c:radarChart>
      <c:catAx>
        <c:axId val="42351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431776"/>
        <c:crosses val="autoZero"/>
        <c:auto val="1"/>
        <c:lblAlgn val="ctr"/>
        <c:lblOffset val="100"/>
        <c:noMultiLvlLbl val="0"/>
      </c:catAx>
      <c:valAx>
        <c:axId val="42143177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51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8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0.72727272727272729</c:v>
                </c:pt>
                <c:pt idx="1">
                  <c:v>1</c:v>
                </c:pt>
                <c:pt idx="2">
                  <c:v>0.75</c:v>
                </c:pt>
                <c:pt idx="3">
                  <c:v>0.47619047619047616</c:v>
                </c:pt>
                <c:pt idx="4">
                  <c:v>0.41666666666666669</c:v>
                </c:pt>
                <c:pt idx="5">
                  <c:v>0.55555555555555558</c:v>
                </c:pt>
                <c:pt idx="6">
                  <c:v>0.33333333333333331</c:v>
                </c:pt>
                <c:pt idx="7">
                  <c:v>0.28205128205128205</c:v>
                </c:pt>
                <c:pt idx="8">
                  <c:v>0.16666666666666666</c:v>
                </c:pt>
                <c:pt idx="9">
                  <c:v>0.58333333333333337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31-4420-84F1-DEB34766E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0.4358974358974359</c:v>
                </c:pt>
                <c:pt idx="1">
                  <c:v>8.3333333333333329E-2</c:v>
                </c:pt>
                <c:pt idx="2">
                  <c:v>0.1111111111111111</c:v>
                </c:pt>
                <c:pt idx="3">
                  <c:v>0.625</c:v>
                </c:pt>
                <c:pt idx="4">
                  <c:v>0.55555555555555558</c:v>
                </c:pt>
                <c:pt idx="5">
                  <c:v>0.66666666666666663</c:v>
                </c:pt>
                <c:pt idx="6">
                  <c:v>0.72222222222222221</c:v>
                </c:pt>
                <c:pt idx="7">
                  <c:v>0.33333333333333331</c:v>
                </c:pt>
                <c:pt idx="8">
                  <c:v>0.27777777777777779</c:v>
                </c:pt>
                <c:pt idx="9">
                  <c:v>0.33333333333333331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9-433C-AAB8-198BD7B665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0.71794871794871795</c:v>
                </c:pt>
                <c:pt idx="1">
                  <c:v>0.5</c:v>
                </c:pt>
                <c:pt idx="2">
                  <c:v>0.33333333333333331</c:v>
                </c:pt>
                <c:pt idx="3">
                  <c:v>0.83333333333333337</c:v>
                </c:pt>
                <c:pt idx="4">
                  <c:v>0.55555555555555558</c:v>
                </c:pt>
                <c:pt idx="5">
                  <c:v>0.66666666666666663</c:v>
                </c:pt>
                <c:pt idx="6">
                  <c:v>0.77777777777777779</c:v>
                </c:pt>
                <c:pt idx="7">
                  <c:v>0.57777777777777772</c:v>
                </c:pt>
                <c:pt idx="8">
                  <c:v>0.66666666666666663</c:v>
                </c:pt>
                <c:pt idx="9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30-4F73-8CD0-098790FD167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0.58333333333333337</c:v>
                </c:pt>
                <c:pt idx="1">
                  <c:v>0.66666666666666663</c:v>
                </c:pt>
                <c:pt idx="2">
                  <c:v>0.66666666666666663</c:v>
                </c:pt>
                <c:pt idx="3">
                  <c:v>0.875</c:v>
                </c:pt>
                <c:pt idx="4">
                  <c:v>0.66666666666666663</c:v>
                </c:pt>
                <c:pt idx="5">
                  <c:v>0.77777777777777779</c:v>
                </c:pt>
                <c:pt idx="6">
                  <c:v>0.83333333333333337</c:v>
                </c:pt>
                <c:pt idx="7">
                  <c:v>0.8571428571428571</c:v>
                </c:pt>
                <c:pt idx="8">
                  <c:v>0.27777777777777779</c:v>
                </c:pt>
                <c:pt idx="9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16-46EE-8CB0-9DA33512F7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layout>
        <c:manualLayout>
          <c:xMode val="edge"/>
          <c:yMode val="edge"/>
          <c:x val="0.37517341291983841"/>
          <c:y val="0.10288391813644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0.75</c:v>
                </c:pt>
                <c:pt idx="1">
                  <c:v>0.91666666666666663</c:v>
                </c:pt>
                <c:pt idx="2">
                  <c:v>0.77777777777777779</c:v>
                </c:pt>
                <c:pt idx="3">
                  <c:v>0.875</c:v>
                </c:pt>
                <c:pt idx="4">
                  <c:v>0.66666666666666663</c:v>
                </c:pt>
                <c:pt idx="5">
                  <c:v>0.44444444444444442</c:v>
                </c:pt>
                <c:pt idx="6">
                  <c:v>0.83333333333333337</c:v>
                </c:pt>
                <c:pt idx="7">
                  <c:v>0.76190476190476186</c:v>
                </c:pt>
                <c:pt idx="8">
                  <c:v>0.61111111111111116</c:v>
                </c:pt>
                <c:pt idx="9">
                  <c:v>0.66666666666666663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6-4D9C-AA21-D82BFC53A46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/>
                </a:solidFill>
              </a:rPr>
              <a:t>Quality</a:t>
            </a:r>
            <a:r>
              <a:rPr lang="en-US" sz="1200" baseline="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Maturity</a:t>
            </a:r>
          </a:p>
        </c:rich>
      </c:tx>
      <c:layout>
        <c:manualLayout>
          <c:xMode val="edge"/>
          <c:yMode val="edge"/>
          <c:x val="0.38737775661227103"/>
          <c:y val="7.6297639931487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0.97222222222222221</c:v>
                </c:pt>
                <c:pt idx="1">
                  <c:v>1</c:v>
                </c:pt>
                <c:pt idx="2">
                  <c:v>1</c:v>
                </c:pt>
                <c:pt idx="3">
                  <c:v>0.95833333333333337</c:v>
                </c:pt>
                <c:pt idx="4">
                  <c:v>0.55555555555555558</c:v>
                </c:pt>
                <c:pt idx="5">
                  <c:v>0.55555555555555558</c:v>
                </c:pt>
                <c:pt idx="6">
                  <c:v>0.83333333333333337</c:v>
                </c:pt>
                <c:pt idx="7">
                  <c:v>0.80952380952380953</c:v>
                </c:pt>
                <c:pt idx="8">
                  <c:v>0.94444444444444442</c:v>
                </c:pt>
                <c:pt idx="9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7-4FFE-B34C-8490FFDF061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0.61111111111111116</c:v>
                </c:pt>
                <c:pt idx="1">
                  <c:v>0.5</c:v>
                </c:pt>
                <c:pt idx="2">
                  <c:v>0.66666666666666663</c:v>
                </c:pt>
                <c:pt idx="3">
                  <c:v>0.95833333333333337</c:v>
                </c:pt>
                <c:pt idx="4">
                  <c:v>0.44444444444444442</c:v>
                </c:pt>
                <c:pt idx="5">
                  <c:v>0.66666666666666663</c:v>
                </c:pt>
                <c:pt idx="6">
                  <c:v>0.66666666666666663</c:v>
                </c:pt>
                <c:pt idx="7">
                  <c:v>0.66666666666666663</c:v>
                </c:pt>
                <c:pt idx="8">
                  <c:v>0.72222222222222221</c:v>
                </c:pt>
                <c:pt idx="9">
                  <c:v>0.58333333333333337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D-4761-90C3-3CA1C735951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solidFill>
                  <a:schemeClr val="tx1"/>
                </a:solidFill>
              </a:rPr>
              <a:t>Quality</a:t>
            </a:r>
            <a:r>
              <a:rPr lang="en-US" sz="1600" baseline="0">
                <a:solidFill>
                  <a:schemeClr val="tx1"/>
                </a:solidFill>
              </a:rPr>
              <a:t> </a:t>
            </a:r>
            <a:r>
              <a:rPr lang="en-US" sz="1600">
                <a:solidFill>
                  <a:schemeClr val="tx1"/>
                </a:solidFill>
              </a:rPr>
              <a:t>Maturity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99402710739062"/>
          <c:y val="0.14950237267633038"/>
          <c:w val="0.62091156021538818"/>
          <c:h val="0.68294975918282796"/>
        </c:manualLayout>
      </c:layout>
      <c:radarChart>
        <c:radarStyle val="marker"/>
        <c:varyColors val="0"/>
        <c:ser>
          <c:idx val="0"/>
          <c:order val="0"/>
          <c:tx>
            <c:strRef>
              <c:f>'Visual Prestate'!$B$1</c:f>
              <c:strCache>
                <c:ptCount val="1"/>
                <c:pt idx="0">
                  <c:v>Maturity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'Visual Prestate'!$A$2:$A$11</c:f>
              <c:strCache>
                <c:ptCount val="10"/>
                <c:pt idx="0">
                  <c:v>Quality Process</c:v>
                </c:pt>
                <c:pt idx="1">
                  <c:v>Defects</c:v>
                </c:pt>
                <c:pt idx="2">
                  <c:v>Tooling</c:v>
                </c:pt>
                <c:pt idx="3">
                  <c:v>QE People and Culture</c:v>
                </c:pt>
                <c:pt idx="4">
                  <c:v>Environments</c:v>
                </c:pt>
                <c:pt idx="5">
                  <c:v>Data</c:v>
                </c:pt>
                <c:pt idx="6">
                  <c:v>Source Control</c:v>
                </c:pt>
                <c:pt idx="7">
                  <c:v>QE Automation</c:v>
                </c:pt>
                <c:pt idx="8">
                  <c:v>Automation Reporting</c:v>
                </c:pt>
                <c:pt idx="9">
                  <c:v>Automation Code</c:v>
                </c:pt>
              </c:strCache>
            </c:strRef>
          </c:cat>
          <c:val>
            <c:numRef>
              <c:f>'Visual Prestate'!$B$2:$B$11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0.88888888888888884</c:v>
                </c:pt>
                <c:pt idx="3">
                  <c:v>0.95833333333333337</c:v>
                </c:pt>
                <c:pt idx="4">
                  <c:v>0.55555555555555558</c:v>
                </c:pt>
                <c:pt idx="5">
                  <c:v>0.66666666666666663</c:v>
                </c:pt>
                <c:pt idx="6">
                  <c:v>0.80952380952380953</c:v>
                </c:pt>
                <c:pt idx="7">
                  <c:v>0.80952380952380953</c:v>
                </c:pt>
                <c:pt idx="8">
                  <c:v>0.83333333333333337</c:v>
                </c:pt>
                <c:pt idx="9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A0-47F7-BA83-C332D2202B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7306872"/>
        <c:axId val="787307856"/>
      </c:radarChart>
      <c:catAx>
        <c:axId val="78730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7856"/>
        <c:crosses val="autoZero"/>
        <c:auto val="1"/>
        <c:lblAlgn val="ctr"/>
        <c:lblOffset val="100"/>
        <c:noMultiLvlLbl val="0"/>
      </c:catAx>
      <c:valAx>
        <c:axId val="787307856"/>
        <c:scaling>
          <c:orientation val="minMax"/>
          <c:max val="1"/>
        </c:scaling>
        <c:delete val="0"/>
        <c:axPos val="l"/>
        <c:majorGridlines>
          <c:spPr>
            <a:ln w="44450" cap="flat" cmpd="sng" algn="ctr">
              <a:gradFill flip="none" rotWithShape="1">
                <a:gsLst>
                  <a:gs pos="0">
                    <a:srgbClr val="FF0000"/>
                  </a:gs>
                  <a:gs pos="50000">
                    <a:srgbClr val="FFFF00"/>
                  </a:gs>
                  <a:gs pos="25000">
                    <a:schemeClr val="accent2"/>
                  </a:gs>
                  <a:gs pos="78000">
                    <a:srgbClr val="92D050"/>
                  </a:gs>
                </a:gsLst>
                <a:path path="circle">
                  <a:fillToRect l="50000" t="50000" r="50000" b="50000"/>
                </a:path>
                <a:tileRect/>
              </a:gra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306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9AADE-C9CE-4704-9044-4CEA3421A34F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1C7E3-3C4E-4344-89D0-8D65A457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5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227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09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Team is continually adding defects and linking them to tests failed</a:t>
            </a:r>
          </a:p>
          <a:p>
            <a:pPr algn="l"/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Test case Reviews – Going well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Automation test executions updated in Zephyr manually</a:t>
            </a:r>
          </a:p>
          <a:p>
            <a:pPr lvl="2"/>
            <a:r>
              <a:rPr lang="en-US" sz="1200" dirty="0"/>
              <a:t>Report execution results via automation</a:t>
            </a:r>
            <a:endParaRPr lang="en-US" sz="1200" dirty="0">
              <a:solidFill>
                <a:schemeClr val="accent1"/>
              </a:solidFill>
            </a:endParaRP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39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1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630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908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446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0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594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250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4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145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878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063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048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211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520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4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682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764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5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927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694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Team is continually adding defects and linking them to tests failed</a:t>
            </a:r>
          </a:p>
          <a:p>
            <a:pPr algn="l"/>
            <a:endParaRPr lang="en-US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/>
              <a:t>Test case Reviews – Going well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QE Team is currently adding tests in Zephyr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QE Team is currently linking tests to stories for active sprints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Team is continually adding defects and linking them to tests failed</a:t>
            </a:r>
          </a:p>
          <a:p>
            <a:pPr algn="l"/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Triage – Reviewing defects daily and assigning priority (Severity field)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Test case Reviews – Going well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8BADB7-1FBB-B74E-B90C-DA1567BD04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50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/>
              <a:t>TITLE OF THE</a:t>
            </a:r>
            <a:br>
              <a:rPr lang="en-US"/>
            </a:br>
            <a:r>
              <a:rPr lang="en-US"/>
              <a:t>PRESENTATION</a:t>
            </a:r>
            <a:br>
              <a:rPr lang="en-US"/>
            </a:br>
            <a:r>
              <a:rPr lang="en-US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Presenter One</a:t>
            </a:r>
          </a:p>
          <a:p>
            <a:pPr lvl="0"/>
            <a:r>
              <a:rPr lang="en-US"/>
              <a:t>Presenter Two	</a:t>
            </a:r>
          </a:p>
          <a:p>
            <a:pPr lvl="0"/>
            <a:r>
              <a:rPr lang="en-US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XX.XX.18</a:t>
            </a:r>
          </a:p>
        </p:txBody>
      </p:sp>
    </p:spTree>
    <p:extLst>
      <p:ext uri="{BB962C8B-B14F-4D97-AF65-F5344CB8AC3E}">
        <p14:creationId xmlns:p14="http://schemas.microsoft.com/office/powerpoint/2010/main" val="282983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9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688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 userDrawn="1"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9175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846" y="1454203"/>
            <a:ext cx="7226060" cy="1862379"/>
          </a:xfrm>
        </p:spPr>
        <p:txBody>
          <a:bodyPr anchor="t">
            <a:noAutofit/>
          </a:bodyPr>
          <a:lstStyle>
            <a:lvl1pPr algn="l">
              <a:lnSpc>
                <a:spcPts val="5500"/>
              </a:lnSpc>
              <a:defRPr sz="6000" i="1" baseline="0">
                <a:solidFill>
                  <a:schemeClr val="tx1"/>
                </a:solidFill>
                <a:latin typeface="+mn-lt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WILL GO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1228" y="3554081"/>
            <a:ext cx="7165678" cy="379561"/>
          </a:xfrm>
        </p:spPr>
        <p:txBody>
          <a:bodyPr>
            <a:noAutofit/>
          </a:bodyPr>
          <a:lstStyle>
            <a:lvl1pPr marL="0" indent="0" algn="l">
              <a:lnSpc>
                <a:spcPts val="1700"/>
              </a:lnSpc>
              <a:spcBef>
                <a:spcPts val="0"/>
              </a:spcBef>
              <a:buNone/>
              <a:defRPr sz="1350" b="0" kern="0" spc="30" baseline="0">
                <a:solidFill>
                  <a:schemeClr val="accent5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Title of the presentation will be no longer than three lines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228" y="3933642"/>
            <a:ext cx="3254188" cy="2104849"/>
          </a:xfrm>
        </p:spPr>
        <p:txBody>
          <a:bodyPr anchor="ctr"/>
          <a:lstStyle>
            <a:lvl1pPr marL="0" indent="0" algn="l" defTabSz="182880">
              <a:lnSpc>
                <a:spcPts val="1800"/>
              </a:lnSpc>
              <a:spcBef>
                <a:spcPts val="0"/>
              </a:spcBef>
              <a:buNone/>
              <a:defRPr sz="1150" b="1" baseline="0">
                <a:solidFill>
                  <a:schemeClr val="tx2"/>
                </a:solidFill>
                <a:latin typeface="+mn-lt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Presenter One</a:t>
            </a:r>
          </a:p>
          <a:p>
            <a:pPr lvl="0"/>
            <a:r>
              <a:rPr lang="en-US" dirty="0"/>
              <a:t>Presenter Two	</a:t>
            </a:r>
          </a:p>
          <a:p>
            <a:pPr lvl="0"/>
            <a:r>
              <a:rPr lang="en-US" dirty="0"/>
              <a:t>Presenter Three		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41228" y="668256"/>
            <a:ext cx="3782275" cy="412233"/>
          </a:xfrm>
        </p:spPr>
        <p:txBody>
          <a:bodyPr anchor="t"/>
          <a:lstStyle>
            <a:lvl1pPr marL="0" indent="0">
              <a:buNone/>
              <a:defRPr sz="2600" b="1">
                <a:solidFill>
                  <a:schemeClr val="accent6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XX.XX.18</a:t>
            </a:r>
          </a:p>
        </p:txBody>
      </p:sp>
    </p:spTree>
    <p:extLst>
      <p:ext uri="{BB962C8B-B14F-4D97-AF65-F5344CB8AC3E}">
        <p14:creationId xmlns:p14="http://schemas.microsoft.com/office/powerpoint/2010/main" val="3695627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447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32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29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22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66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60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8108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96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961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430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2154" y="911225"/>
            <a:ext cx="11430000" cy="48108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754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35671"/>
            <a:ext cx="308688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499" y="235671"/>
            <a:ext cx="8186001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71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047297" y="345238"/>
            <a:ext cx="4433643" cy="3619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877.277.1044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100" b="1" dirty="0" err="1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magenic.com</a:t>
            </a:r>
            <a:r>
              <a:rPr lang="en-US" sz="1100" b="1" dirty="0">
                <a:solidFill>
                  <a:srgbClr val="56565A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  </a:t>
            </a:r>
            <a:r>
              <a:rPr lang="en-US" sz="1200" b="1" i="0" dirty="0">
                <a:solidFill>
                  <a:srgbClr val="7DC242"/>
                </a:solidFill>
                <a:latin typeface="Arial Black" charset="0"/>
                <a:ea typeface="Arial Black" charset="0"/>
                <a:cs typeface="Arial Black" charset="0"/>
              </a:rPr>
              <a:t>//</a:t>
            </a:r>
            <a:endParaRPr lang="en-US" sz="1200" b="1" i="0" dirty="0">
              <a:solidFill>
                <a:srgbClr val="56565A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74267" y="345238"/>
            <a:ext cx="457929" cy="299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fld id="{28E39B6D-4B99-497D-9F61-EDE8F8EC9C63}" type="slidenum">
              <a:rPr lang="en-US" sz="1100" b="1" baseline="0" smtClean="0">
                <a:solidFill>
                  <a:srgbClr val="56565A"/>
                </a:solidFill>
                <a:latin typeface="+mj-lt"/>
                <a:cs typeface="Cordia New" panose="020B0304020202020204" pitchFamily="34" charset="-34"/>
              </a:rPr>
              <a:pPr algn="l"/>
              <a:t>‹#›</a:t>
            </a:fld>
            <a:endParaRPr lang="en-US" sz="1100" b="1" baseline="0" dirty="0">
              <a:solidFill>
                <a:srgbClr val="56565A"/>
              </a:solidFill>
              <a:latin typeface="+mj-lt"/>
              <a:cs typeface="Cordia New" panose="020B0304020202020204" pitchFamily="34" charset="-34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816011" y="4975156"/>
            <a:ext cx="5267132" cy="669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600"/>
              </a:lnSpc>
              <a:spcBef>
                <a:spcPts val="0"/>
              </a:spcBef>
            </a:pPr>
            <a:r>
              <a:rPr lang="en-US" sz="6500" b="0" i="1" dirty="0">
                <a:solidFill>
                  <a:srgbClr val="56565A"/>
                </a:solidFill>
                <a:latin typeface="+mn-lt"/>
                <a:ea typeface="Dotum" panose="020B0600000101010101" pitchFamily="34" charset="-127"/>
                <a:cs typeface="Cordia New" panose="020B0304020202020204" pitchFamily="34" charset="-34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9779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7" y="252398"/>
            <a:ext cx="11429999" cy="342395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447" y="3703343"/>
            <a:ext cx="11429999" cy="201872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4447" y="914401"/>
            <a:ext cx="5625353" cy="480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14401"/>
            <a:ext cx="5652247" cy="480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2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500" y="904973"/>
            <a:ext cx="561107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00" y="1719359"/>
            <a:ext cx="5611076" cy="40027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04973"/>
            <a:ext cx="5639586" cy="704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719359"/>
            <a:ext cx="5639586" cy="40027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11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6499" y="254524"/>
            <a:ext cx="11425287" cy="5406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5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0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2" y="254524"/>
            <a:ext cx="6628598" cy="5467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0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36622" y="248270"/>
            <a:ext cx="6616330" cy="54581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633" y="254524"/>
            <a:ext cx="4685121" cy="90733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633" y="1282046"/>
            <a:ext cx="4685121" cy="4440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44378" y="6349293"/>
            <a:ext cx="336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28E39B6D-4B99-497D-9F61-EDE8F8EC9C63}" type="slidenum">
              <a:rPr lang="en-US" sz="1200" b="1" baseline="0" smtClean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pPr/>
              <a:t>‹#›</a:t>
            </a:fld>
            <a:endParaRPr lang="en-US" sz="120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08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22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154" y="265393"/>
            <a:ext cx="11430000" cy="5108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154" y="911225"/>
            <a:ext cx="11430000" cy="388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4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15000"/>
        <a:buFont typeface="Franklin Gothic Book" panose="020B0503020102020204" pitchFamily="34" charset="0"/>
        <a:buChar char="»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30000"/>
        <a:buFont typeface="Franklin Gothic Book" panose="020B0503020102020204" pitchFamily="34" charset="0"/>
        <a:buChar char="›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Franklin Gothic Book" panose="020B0503020102020204" pitchFamily="34" charset="0"/>
        <a:buChar char="−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hart" Target="../charts/char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sian/confluence/pages/viewpage.action?pageId=58012162" TargetMode="External"/><Relationship Id="rId2" Type="http://schemas.openxmlformats.org/officeDocument/2006/relationships/hyperlink" Target="http://techportal/sites/devops/Lists/Test%20Dev%20Survey/Quick%20View.aspx#InplviewHash7d17368f-a167-437a-80d9-f50041bc1eb0=ShowInGrid%3DTru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845" y="1454203"/>
            <a:ext cx="8815081" cy="18623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QA Foundation Change Management Progress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Prepared for: Delta Dental of California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latin typeface="Cordia New"/>
                <a:cs typeface="Cordia New"/>
              </a:rPr>
              <a:t>10.4.2019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51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1 - 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691" y="412124"/>
            <a:ext cx="4695431" cy="5650734"/>
          </a:xfrm>
        </p:spPr>
        <p:txBody>
          <a:bodyPr/>
          <a:lstStyle/>
          <a:p>
            <a:pPr lvl="2"/>
            <a:endParaRPr lang="en-US" sz="1000" dirty="0"/>
          </a:p>
          <a:p>
            <a:endParaRPr lang="en-US" sz="14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535D6E-A0D1-4A6C-AAA1-D8CE7B608C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685399"/>
              </p:ext>
            </p:extLst>
          </p:nvPr>
        </p:nvGraphicFramePr>
        <p:xfrm>
          <a:off x="45149" y="795142"/>
          <a:ext cx="6392201" cy="4680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734291"/>
              </p:ext>
            </p:extLst>
          </p:nvPr>
        </p:nvGraphicFramePr>
        <p:xfrm>
          <a:off x="6096000" y="254524"/>
          <a:ext cx="6096000" cy="5671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F0D230D2-53D9-4E76-A302-97B020591718}"/>
              </a:ext>
            </a:extLst>
          </p:cNvPr>
          <p:cNvSpPr/>
          <p:nvPr/>
        </p:nvSpPr>
        <p:spPr>
          <a:xfrm>
            <a:off x="5573012" y="2967182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47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1 - 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1266780"/>
            <a:ext cx="4695431" cy="3810977"/>
          </a:xfrm>
        </p:spPr>
        <p:txBody>
          <a:bodyPr/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Refine tests that do not meet standards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logging defects for issues</a:t>
            </a:r>
            <a:endParaRPr lang="en-US" sz="1400" dirty="0">
              <a:solidFill>
                <a:schemeClr val="accent1"/>
              </a:solidFill>
            </a:endParaRP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Defined regression/smoke test suite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Prioritizing all tests </a:t>
            </a:r>
          </a:p>
          <a:p>
            <a:pPr lvl="1"/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Consistently Applying/tracking traceability (User stories, tests, defects)</a:t>
            </a:r>
          </a:p>
          <a:p>
            <a:pPr lvl="1"/>
            <a:r>
              <a:rPr lang="en-US" sz="1400" dirty="0"/>
              <a:t>Consistently adding tests into Test management tool</a:t>
            </a:r>
          </a:p>
          <a:p>
            <a:pPr lvl="2"/>
            <a:r>
              <a:rPr lang="en-US" sz="1000" dirty="0"/>
              <a:t>still had tests being attached to user stories</a:t>
            </a:r>
          </a:p>
          <a:p>
            <a:pPr lvl="1"/>
            <a:endParaRPr lang="en-US" sz="1400" dirty="0">
              <a:solidFill>
                <a:schemeClr val="accent1"/>
              </a:solidFill>
            </a:endParaRPr>
          </a:p>
          <a:p>
            <a:endParaRPr lang="en-US" sz="1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B0F62-63E5-4E2F-86BC-CED394787A4A}"/>
              </a:ext>
            </a:extLst>
          </p:cNvPr>
          <p:cNvSpPr txBox="1">
            <a:spLocks/>
          </p:cNvSpPr>
          <p:nvPr/>
        </p:nvSpPr>
        <p:spPr>
          <a:xfrm>
            <a:off x="6096000" y="1234149"/>
            <a:ext cx="4695431" cy="3810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Migrating older but applicable tests and mapping analysis with Automation tests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Automation test executions updated in Zephyr manually</a:t>
            </a:r>
          </a:p>
          <a:p>
            <a:pPr lvl="2"/>
            <a:r>
              <a:rPr lang="en-US" sz="1200" dirty="0"/>
              <a:t>Report execution results via automation</a:t>
            </a:r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Automation backlog defined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In-sprint automation 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Framework features in backlog</a:t>
            </a:r>
          </a:p>
          <a:p>
            <a:pPr lvl="1"/>
            <a:r>
              <a:rPr lang="en-US" sz="1400" dirty="0"/>
              <a:t>Automation tests part of CD – In progress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Smoke Tests defined</a:t>
            </a:r>
          </a:p>
          <a:p>
            <a:pPr lvl="2"/>
            <a:r>
              <a:rPr lang="en-US" sz="1200" dirty="0"/>
              <a:t>Still work on integration with Jenkins and </a:t>
            </a:r>
            <a:r>
              <a:rPr lang="en-US" sz="1200" dirty="0" err="1"/>
              <a:t>Saucelabs</a:t>
            </a:r>
            <a:endParaRPr lang="en-US" sz="1200" dirty="0"/>
          </a:p>
          <a:p>
            <a:pPr lvl="2"/>
            <a:r>
              <a:rPr lang="en-US" sz="1200" dirty="0"/>
              <a:t>Code stability and nightly builds</a:t>
            </a:r>
          </a:p>
          <a:p>
            <a:pPr lvl="1"/>
            <a:r>
              <a:rPr lang="en-US" sz="1400" dirty="0"/>
              <a:t>Code Quality with SonarQube</a:t>
            </a:r>
          </a:p>
          <a:p>
            <a:pPr lvl="2"/>
            <a:endParaRPr lang="en-US" sz="1000" dirty="0"/>
          </a:p>
          <a:p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2CE51-CC32-4A42-BDF4-054147062EFF}"/>
              </a:ext>
            </a:extLst>
          </p:cNvPr>
          <p:cNvSpPr txBox="1"/>
          <p:nvPr/>
        </p:nvSpPr>
        <p:spPr>
          <a:xfrm>
            <a:off x="656007" y="853389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1D801-1587-49AA-BD8E-C2443DC32806}"/>
              </a:ext>
            </a:extLst>
          </p:cNvPr>
          <p:cNvSpPr txBox="1"/>
          <p:nvPr/>
        </p:nvSpPr>
        <p:spPr>
          <a:xfrm>
            <a:off x="6191602" y="853389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364970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1 - Marketplace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691" y="315531"/>
            <a:ext cx="4695431" cy="5943225"/>
          </a:xfrm>
        </p:spPr>
        <p:txBody>
          <a:bodyPr/>
          <a:lstStyle/>
          <a:p>
            <a:pPr lvl="1"/>
            <a:endParaRPr lang="en-US" sz="1400" dirty="0"/>
          </a:p>
          <a:p>
            <a:pPr lvl="2"/>
            <a:endParaRPr lang="en-US" sz="1000" dirty="0"/>
          </a:p>
          <a:p>
            <a:endParaRPr lang="en-US" sz="1400" b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453522"/>
              </p:ext>
            </p:extLst>
          </p:nvPr>
        </p:nvGraphicFramePr>
        <p:xfrm>
          <a:off x="6096001" y="1126156"/>
          <a:ext cx="5627605" cy="4827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C3B2E43-4A04-4C76-9413-F74A3B0AE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86" y="1501541"/>
            <a:ext cx="5480841" cy="400367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29D9957-8836-4B2C-BEB8-A590722D5980}"/>
              </a:ext>
            </a:extLst>
          </p:cNvPr>
          <p:cNvSpPr/>
          <p:nvPr/>
        </p:nvSpPr>
        <p:spPr>
          <a:xfrm>
            <a:off x="5444908" y="3287143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1 - Marketplace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1452858"/>
            <a:ext cx="4695431" cy="3952284"/>
          </a:xfrm>
        </p:spPr>
        <p:txBody>
          <a:bodyPr/>
          <a:lstStyle/>
          <a:p>
            <a:r>
              <a:rPr lang="en-US" sz="1600" dirty="0"/>
              <a:t>Opportunities for improvement to next level of Maturity 3 (Defined)</a:t>
            </a:r>
          </a:p>
          <a:p>
            <a:pPr lvl="1"/>
            <a:r>
              <a:rPr lang="en-US" sz="1200" dirty="0">
                <a:solidFill>
                  <a:schemeClr val="tx2"/>
                </a:solidFill>
              </a:rPr>
              <a:t>Consistently adding tests into Test management tool</a:t>
            </a:r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Consistently logging defects for issues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Consistently tracking traceability (User stories, tests, defects)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Prioritizing tests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Defined regression/smoke test suite 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Better communication between SDA/Marketplace teams in terms of API test coverage</a:t>
            </a:r>
            <a:endParaRPr lang="en-US" sz="1000" dirty="0"/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Consistently executing and updating execution within Zephyr</a:t>
            </a:r>
          </a:p>
          <a:p>
            <a:endParaRPr lang="en-US" sz="1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735BFA2-CCB7-419A-9CA9-5473CF738B0A}"/>
              </a:ext>
            </a:extLst>
          </p:cNvPr>
          <p:cNvSpPr txBox="1">
            <a:spLocks/>
          </p:cNvSpPr>
          <p:nvPr/>
        </p:nvSpPr>
        <p:spPr>
          <a:xfrm>
            <a:off x="6096000" y="1452858"/>
            <a:ext cx="4695431" cy="48686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Opportunities for improvement to next level of Maturity 3 (Defined)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Automated tests analysis and relation to tests in Zephyr (% of Automated vs Manual Tests)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Automation and Manual team in alignment 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Automation test executions updated in Zephyr manually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Report execution results via automation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Automation backlog defined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In sprint automation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Framework Feature need to be defined</a:t>
            </a:r>
          </a:p>
          <a:p>
            <a:pPr lvl="1"/>
            <a:r>
              <a:rPr lang="en-US" sz="1400" dirty="0"/>
              <a:t>Automation tests part of CD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Jenkins and </a:t>
            </a:r>
            <a:r>
              <a:rPr lang="en-US" sz="1200" dirty="0" err="1">
                <a:solidFill>
                  <a:schemeClr val="accent1"/>
                </a:solidFill>
              </a:rPr>
              <a:t>Saucelabs</a:t>
            </a:r>
            <a:r>
              <a:rPr lang="en-US" sz="1200" dirty="0">
                <a:solidFill>
                  <a:schemeClr val="accent1"/>
                </a:solidFill>
              </a:rPr>
              <a:t> integration and parallel runs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Code stability and nightly builds</a:t>
            </a:r>
          </a:p>
          <a:p>
            <a:pPr lvl="2"/>
            <a:r>
              <a:rPr lang="en-US" sz="1200" dirty="0"/>
              <a:t>Not integration with application CD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Code Quality with SonarQube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Scans occur within Jenkins Pipeline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Project available on SonarQube site</a:t>
            </a:r>
          </a:p>
          <a:p>
            <a:pPr lvl="1"/>
            <a:endParaRPr lang="en-US" sz="1400" dirty="0"/>
          </a:p>
          <a:p>
            <a:pPr lvl="2"/>
            <a:endParaRPr lang="en-US" sz="1000" dirty="0"/>
          </a:p>
          <a:p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46555-1658-44F9-A639-74A29AF34FBE}"/>
              </a:ext>
            </a:extLst>
          </p:cNvPr>
          <p:cNvSpPr txBox="1"/>
          <p:nvPr/>
        </p:nvSpPr>
        <p:spPr>
          <a:xfrm>
            <a:off x="617506" y="970111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0984E-EBD7-4EBC-848E-D949BEB3CA05}"/>
              </a:ext>
            </a:extLst>
          </p:cNvPr>
          <p:cNvSpPr txBox="1"/>
          <p:nvPr/>
        </p:nvSpPr>
        <p:spPr>
          <a:xfrm>
            <a:off x="6153101" y="970111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379042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– Provider Directory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4691" y="254524"/>
            <a:ext cx="4695431" cy="597760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2"/>
            <a:endParaRPr lang="en-US" sz="1000" dirty="0"/>
          </a:p>
          <a:p>
            <a:pPr marL="457200" lvl="1" indent="0">
              <a:buNone/>
            </a:pPr>
            <a:endParaRPr lang="en-US" sz="1400" dirty="0"/>
          </a:p>
          <a:p>
            <a:endParaRPr lang="en-US" sz="1400" b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1940193"/>
              </p:ext>
            </p:extLst>
          </p:nvPr>
        </p:nvGraphicFramePr>
        <p:xfrm>
          <a:off x="386499" y="870539"/>
          <a:ext cx="5887767" cy="4592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743497"/>
              </p:ext>
            </p:extLst>
          </p:nvPr>
        </p:nvGraphicFramePr>
        <p:xfrm>
          <a:off x="6096000" y="870539"/>
          <a:ext cx="5484794" cy="4986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A670D2E7-6A69-429B-9D38-2384274F8098}"/>
              </a:ext>
            </a:extLst>
          </p:cNvPr>
          <p:cNvSpPr/>
          <p:nvPr/>
        </p:nvSpPr>
        <p:spPr>
          <a:xfrm>
            <a:off x="5693027" y="3166691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– Provider Directory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1584224"/>
            <a:ext cx="5709501" cy="501925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/>
              <a:t>Opportunities for improvement to next level of Maturity 3 (Defined)</a:t>
            </a:r>
          </a:p>
          <a:p>
            <a:pPr lvl="1"/>
            <a:r>
              <a:rPr lang="en-US" sz="1200" dirty="0">
                <a:solidFill>
                  <a:schemeClr val="tx2"/>
                </a:solidFill>
              </a:rPr>
              <a:t>Consistently adding tests into Test management tool</a:t>
            </a:r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Communication for in sprint testing between manual/automation QE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  <a:latin typeface="Franklin Gothic Book"/>
              </a:rPr>
              <a:t>Continue defining regression/smoke test suite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Consistently logging defects for issues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  <a:latin typeface="Franklin Gothic Book"/>
              </a:rPr>
              <a:t>Consistently tracking traceability (User stories, tests, defects)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  <a:latin typeface="Franklin Gothic Book"/>
              </a:rPr>
              <a:t>Prioritizing tests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  <a:latin typeface="Franklin Gothic Book"/>
              </a:rPr>
              <a:t>Consistently executing and updating execution within Zephyr</a:t>
            </a:r>
          </a:p>
          <a:p>
            <a:endParaRPr lang="en-US" sz="1400" b="1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730B89B-C736-42D4-A1B7-F1E9F41BDE32}"/>
              </a:ext>
            </a:extLst>
          </p:cNvPr>
          <p:cNvSpPr txBox="1">
            <a:spLocks/>
          </p:cNvSpPr>
          <p:nvPr/>
        </p:nvSpPr>
        <p:spPr>
          <a:xfrm>
            <a:off x="5798916" y="1584224"/>
            <a:ext cx="6006585" cy="50192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Opportunities for improvement to next level of Maturity 3 (Defined)</a:t>
            </a:r>
          </a:p>
          <a:p>
            <a:pPr lvl="1"/>
            <a:r>
              <a:rPr lang="en-US" sz="1200" dirty="0"/>
              <a:t>Automated tests analysis and relation to tests in Zephyr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Automation Tests are in Zephyr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Automation test executions updated in Zephyr manually</a:t>
            </a:r>
          </a:p>
          <a:p>
            <a:pPr lvl="2"/>
            <a:r>
              <a:rPr lang="en-US" sz="1200" dirty="0"/>
              <a:t>Report execution results via automation</a:t>
            </a:r>
            <a:endParaRPr lang="en-US" sz="1200" dirty="0">
              <a:solidFill>
                <a:schemeClr val="accent1"/>
              </a:solidFill>
            </a:endParaRPr>
          </a:p>
          <a:p>
            <a:pPr lvl="1"/>
            <a:r>
              <a:rPr lang="en-US" sz="1200" dirty="0"/>
              <a:t>Automation backlog defined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In sprint automation tests added to backlog as needed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Framework Feature built and added to backlog as needed</a:t>
            </a:r>
          </a:p>
          <a:p>
            <a:pPr lvl="1"/>
            <a:r>
              <a:rPr lang="en-US" sz="1200" dirty="0"/>
              <a:t>Automation tests part of CD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Jenkins and </a:t>
            </a:r>
            <a:r>
              <a:rPr lang="en-US" sz="1200" dirty="0" err="1">
                <a:solidFill>
                  <a:schemeClr val="accent1"/>
                </a:solidFill>
              </a:rPr>
              <a:t>Saucelabs</a:t>
            </a:r>
            <a:r>
              <a:rPr lang="en-US" sz="1200" dirty="0">
                <a:solidFill>
                  <a:schemeClr val="accent1"/>
                </a:solidFill>
              </a:rPr>
              <a:t> integration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Code stability on </a:t>
            </a:r>
            <a:r>
              <a:rPr lang="en-US" sz="1200" dirty="0" err="1">
                <a:solidFill>
                  <a:schemeClr val="accent1"/>
                </a:solidFill>
              </a:rPr>
              <a:t>checkin</a:t>
            </a:r>
            <a:endParaRPr lang="en-US" sz="1200" dirty="0">
              <a:solidFill>
                <a:schemeClr val="accent1"/>
              </a:solidFill>
            </a:endParaRP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Need Nightly </a:t>
            </a:r>
            <a:r>
              <a:rPr lang="en-US" sz="1200" dirty="0"/>
              <a:t>and parallel runs</a:t>
            </a:r>
          </a:p>
          <a:p>
            <a:pPr lvl="2"/>
            <a:r>
              <a:rPr lang="en-US" sz="1200" dirty="0"/>
              <a:t>Not integration with application CD</a:t>
            </a:r>
          </a:p>
          <a:p>
            <a:pPr lvl="1"/>
            <a:r>
              <a:rPr lang="en-US" sz="1200" dirty="0">
                <a:solidFill>
                  <a:schemeClr val="accent1"/>
                </a:solidFill>
              </a:rPr>
              <a:t>Code Quality with SonarQube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Scans occur within Jenkins Pipeline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Project available on SonarQube site</a:t>
            </a:r>
          </a:p>
          <a:p>
            <a:pPr lvl="2"/>
            <a:endParaRPr lang="en-US" sz="1000" dirty="0"/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sz="1400" dirty="0"/>
          </a:p>
          <a:p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147DE-FCFF-4759-883B-7B957E3A04BF}"/>
              </a:ext>
            </a:extLst>
          </p:cNvPr>
          <p:cNvSpPr txBox="1"/>
          <p:nvPr/>
        </p:nvSpPr>
        <p:spPr>
          <a:xfrm>
            <a:off x="386499" y="1035794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9732D-F76F-43E8-A79C-5CE1E1E53DF3}"/>
              </a:ext>
            </a:extLst>
          </p:cNvPr>
          <p:cNvSpPr txBox="1"/>
          <p:nvPr/>
        </p:nvSpPr>
        <p:spPr>
          <a:xfrm>
            <a:off x="5922094" y="1035794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355385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 Group Member Management - Batch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57AB28-83F6-42C6-B6E7-4BCC2DC3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8" y="865272"/>
            <a:ext cx="5925472" cy="4444147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38800" y="935402"/>
          <a:ext cx="6382764" cy="4444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chart">
            <a:extLst>
              <a:ext uri="{FF2B5EF4-FFF2-40B4-BE49-F238E27FC236}">
                <a16:creationId xmlns:a16="http://schemas.microsoft.com/office/drawing/2014/main" id="{7B189A72-0A81-4A8A-951A-3232C35F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849830"/>
            <a:ext cx="1066892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1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 Group Member Management - Batch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66B50B-B4E5-414D-9C10-1C2BD445BEA8}"/>
              </a:ext>
            </a:extLst>
          </p:cNvPr>
          <p:cNvSpPr txBox="1">
            <a:spLocks/>
          </p:cNvSpPr>
          <p:nvPr/>
        </p:nvSpPr>
        <p:spPr>
          <a:xfrm>
            <a:off x="475649" y="1280000"/>
            <a:ext cx="5467350" cy="504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Opportunities for improvement to next level of Maturity 3 (Defined)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Consistently adding tests into Test management tool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Refine and update tests that do not meet standards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Defined regression suite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Test case reviews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Prioritizing all tests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Communication for in sprint testing between manual/automation QE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Consistently logging defects for issues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Consistently tracking traceability (User stories, tests, defects)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8BE3C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DD29E72-8A23-45C9-8D73-905BB09F4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986" y="1280000"/>
            <a:ext cx="5765800" cy="5048609"/>
          </a:xfrm>
        </p:spPr>
        <p:txBody>
          <a:bodyPr/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Adding Automation QE Capacity – No Automation QE staffed </a:t>
            </a:r>
          </a:p>
          <a:p>
            <a:pPr lvl="1"/>
            <a:r>
              <a:rPr lang="en-US" sz="1400" dirty="0"/>
              <a:t>Automated tests analysis and relation to tests in Zephyr (% of Automated vs Manual Tests)</a:t>
            </a:r>
          </a:p>
          <a:p>
            <a:pPr lvl="2"/>
            <a:r>
              <a:rPr lang="en-US" sz="1400" dirty="0"/>
              <a:t>Automation and Manual team in alignment </a:t>
            </a:r>
          </a:p>
          <a:p>
            <a:pPr lvl="2"/>
            <a:r>
              <a:rPr lang="en-US" sz="1400" dirty="0"/>
              <a:t>Automation test executions from Jenkins manually</a:t>
            </a:r>
          </a:p>
          <a:p>
            <a:pPr lvl="2"/>
            <a:r>
              <a:rPr lang="en-US" sz="1400" dirty="0"/>
              <a:t>Report execution results via automation</a:t>
            </a:r>
          </a:p>
          <a:p>
            <a:pPr lvl="2"/>
            <a:r>
              <a:rPr lang="en-US" sz="1400" dirty="0"/>
              <a:t>Automation Tests are in Zephyr</a:t>
            </a:r>
          </a:p>
          <a:p>
            <a:pPr lvl="2"/>
            <a:r>
              <a:rPr lang="en-US" sz="1400" dirty="0"/>
              <a:t>Automation test executions updated in Zephyr manually</a:t>
            </a:r>
          </a:p>
          <a:p>
            <a:pPr lvl="1"/>
            <a:r>
              <a:rPr lang="en-US" sz="1400" dirty="0"/>
              <a:t>Automation backlog defined</a:t>
            </a:r>
          </a:p>
          <a:p>
            <a:pPr lvl="2"/>
            <a:r>
              <a:rPr lang="en-US" sz="1400" dirty="0"/>
              <a:t>Framework feature need to be defined</a:t>
            </a:r>
          </a:p>
          <a:p>
            <a:pPr lvl="2"/>
            <a:r>
              <a:rPr lang="en-US" sz="1400" dirty="0"/>
              <a:t>In Sprint automation</a:t>
            </a:r>
          </a:p>
          <a:p>
            <a:pPr lvl="1"/>
            <a:r>
              <a:rPr lang="en-US" sz="1400" dirty="0"/>
              <a:t>Automation tests part of CD – In progress </a:t>
            </a:r>
          </a:p>
          <a:p>
            <a:pPr lvl="2"/>
            <a:r>
              <a:rPr lang="en-US" sz="1400" dirty="0"/>
              <a:t>Smoke Tests defined</a:t>
            </a:r>
          </a:p>
          <a:p>
            <a:pPr lvl="2"/>
            <a:r>
              <a:rPr lang="en-US" sz="1400" dirty="0"/>
              <a:t>Still work on integration with Jenkins and </a:t>
            </a:r>
            <a:r>
              <a:rPr lang="en-US" sz="1400" dirty="0" err="1"/>
              <a:t>Saucelabs</a:t>
            </a:r>
            <a:endParaRPr lang="en-US" sz="1400" dirty="0"/>
          </a:p>
          <a:p>
            <a:pPr lvl="2"/>
            <a:r>
              <a:rPr lang="en-US" sz="1400" dirty="0"/>
              <a:t>Jenkins integration and parallel runs</a:t>
            </a:r>
          </a:p>
          <a:p>
            <a:pPr lvl="2"/>
            <a:r>
              <a:rPr lang="en-US" sz="1400" dirty="0"/>
              <a:t>Code stability and nightly builds</a:t>
            </a:r>
          </a:p>
          <a:p>
            <a:pPr lvl="2"/>
            <a:r>
              <a:rPr lang="en-US" sz="1400" dirty="0"/>
              <a:t>No integration with application CD</a:t>
            </a:r>
          </a:p>
          <a:p>
            <a:pPr lvl="2"/>
            <a:endParaRPr lang="en-US" sz="12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0E4CE-D346-4643-BD20-900653C73A49}"/>
              </a:ext>
            </a:extLst>
          </p:cNvPr>
          <p:cNvSpPr txBox="1"/>
          <p:nvPr/>
        </p:nvSpPr>
        <p:spPr>
          <a:xfrm>
            <a:off x="475649" y="929967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953F0-DF19-407C-A2F4-4217FEC612DB}"/>
              </a:ext>
            </a:extLst>
          </p:cNvPr>
          <p:cNvSpPr txBox="1"/>
          <p:nvPr/>
        </p:nvSpPr>
        <p:spPr>
          <a:xfrm>
            <a:off x="6011244" y="929967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2591868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–Group Member Management - Online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DE4D8-806E-4303-8AAB-889432A9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9" y="886931"/>
            <a:ext cx="6123900" cy="4493276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14720" y="795142"/>
          <a:ext cx="5902960" cy="4650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chart">
            <a:extLst>
              <a:ext uri="{FF2B5EF4-FFF2-40B4-BE49-F238E27FC236}">
                <a16:creationId xmlns:a16="http://schemas.microsoft.com/office/drawing/2014/main" id="{E9577331-96FF-466B-B684-2C9F060BC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960" y="2970790"/>
            <a:ext cx="853680" cy="5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9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–Group Member Management - Online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02F74EC-8E80-4F39-BFDF-7D6D732901D6}"/>
              </a:ext>
            </a:extLst>
          </p:cNvPr>
          <p:cNvSpPr txBox="1">
            <a:spLocks/>
          </p:cNvSpPr>
          <p:nvPr/>
        </p:nvSpPr>
        <p:spPr>
          <a:xfrm>
            <a:off x="533400" y="1313302"/>
            <a:ext cx="5467350" cy="5048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Opportunities for improvement to next level of Maturity 3 (Defined)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Consistently adding tests into Test management tool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Refine and update tests that do not meet standards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Defined regression suite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Test case reviews 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Prioritizing all tests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Communication for in sprint testing between manual/automation QE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Consistently logging defects for issues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8BE3C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Consistently tracking traceability (User stories, tests, defects)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8BE3C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BE3C"/>
              </a:buClr>
              <a:buSzPct val="130000"/>
              <a:buFont typeface="Franklin Gothic Book" panose="020B0503020102020204" pitchFamily="34" charset="0"/>
              <a:buChar char="›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08DA129-FD9C-4E36-96D9-E1081D8A5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98316"/>
            <a:ext cx="5765800" cy="5048609"/>
          </a:xfrm>
        </p:spPr>
        <p:txBody>
          <a:bodyPr/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Adding Automation QE Capacity – No Automation QE staffed</a:t>
            </a:r>
          </a:p>
          <a:p>
            <a:pPr lvl="1"/>
            <a:r>
              <a:rPr lang="en-US" sz="1400" dirty="0"/>
              <a:t>Automated tests analysis and relation to tests in Zephyr (% of Automated vs Manual Tests)</a:t>
            </a:r>
          </a:p>
          <a:p>
            <a:pPr lvl="2"/>
            <a:r>
              <a:rPr lang="en-US" sz="1400" dirty="0"/>
              <a:t>Automation and Manual team in alignment 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Automation test executions from Jenkins manually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Report execution results via automation</a:t>
            </a:r>
          </a:p>
          <a:p>
            <a:pPr lvl="2"/>
            <a:r>
              <a:rPr lang="en-US" sz="1400" dirty="0"/>
              <a:t>Automation Tests are in Zephyr</a:t>
            </a:r>
          </a:p>
          <a:p>
            <a:pPr lvl="2"/>
            <a:r>
              <a:rPr lang="en-US" sz="1400" dirty="0"/>
              <a:t>Automation test executions updated in Zephyr manually</a:t>
            </a:r>
          </a:p>
          <a:p>
            <a:pPr lvl="1"/>
            <a:r>
              <a:rPr lang="en-US" sz="1400" dirty="0"/>
              <a:t>Automation backlog defined</a:t>
            </a:r>
          </a:p>
          <a:p>
            <a:pPr lvl="2"/>
            <a:r>
              <a:rPr lang="en-US" sz="1400" dirty="0"/>
              <a:t>Framework feature need to be defined</a:t>
            </a:r>
          </a:p>
          <a:p>
            <a:pPr lvl="2"/>
            <a:r>
              <a:rPr lang="en-US" sz="1400" dirty="0"/>
              <a:t>In Sprint automation</a:t>
            </a:r>
          </a:p>
          <a:p>
            <a:pPr lvl="1"/>
            <a:r>
              <a:rPr lang="en-US" sz="1400" dirty="0"/>
              <a:t>Automation tests part of CD – In progress 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Smoke Tests defined</a:t>
            </a:r>
          </a:p>
          <a:p>
            <a:pPr lvl="2"/>
            <a:r>
              <a:rPr lang="en-US" sz="1400" dirty="0"/>
              <a:t>Still work on integration with Jenkins and </a:t>
            </a:r>
            <a:r>
              <a:rPr lang="en-US" sz="1400" dirty="0" err="1"/>
              <a:t>Saucelabs</a:t>
            </a:r>
            <a:endParaRPr lang="en-US" sz="1400" dirty="0"/>
          </a:p>
          <a:p>
            <a:pPr lvl="2"/>
            <a:r>
              <a:rPr lang="en-US" sz="1400" dirty="0"/>
              <a:t>Jenkins integration and parallel runs</a:t>
            </a:r>
          </a:p>
          <a:p>
            <a:pPr lvl="2"/>
            <a:r>
              <a:rPr lang="en-US" sz="1400" dirty="0"/>
              <a:t>Code stability and nightly builds</a:t>
            </a:r>
          </a:p>
          <a:p>
            <a:pPr lvl="2"/>
            <a:r>
              <a:rPr lang="en-US" sz="1400" dirty="0"/>
              <a:t>No integration with application CD</a:t>
            </a:r>
          </a:p>
          <a:p>
            <a:pPr lvl="2"/>
            <a:endParaRPr lang="en-US" sz="12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BB11CC-8A18-470D-AE49-F73E3A8D4EAA}"/>
              </a:ext>
            </a:extLst>
          </p:cNvPr>
          <p:cNvSpPr txBox="1"/>
          <p:nvPr/>
        </p:nvSpPr>
        <p:spPr>
          <a:xfrm>
            <a:off x="533400" y="900333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2B4020-82E4-4E32-A42E-CD8F16D32AE3}"/>
              </a:ext>
            </a:extLst>
          </p:cNvPr>
          <p:cNvSpPr txBox="1"/>
          <p:nvPr/>
        </p:nvSpPr>
        <p:spPr>
          <a:xfrm>
            <a:off x="6068995" y="900333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206392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4CC0F-99FC-43B7-A4A5-4DCEFE5B3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12:00 - 12:40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ART 1/ART 2 High level Summary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ART 1/ART2  team radar comparisons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Quality Maturity level progress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Player/Coach Rollout Progress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End to End testing process outline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Automation Pilot Updates (PI 3 ART 2 teams)</a:t>
            </a:r>
          </a:p>
          <a:p>
            <a:pPr>
              <a:buSzPct val="114999"/>
            </a:pPr>
            <a:r>
              <a:rPr lang="en-US" sz="2400" dirty="0">
                <a:latin typeface="Franklin Gothic Book"/>
              </a:rPr>
              <a:t>12:40 - 1:00</a:t>
            </a:r>
          </a:p>
          <a:p>
            <a:pPr lvl="1">
              <a:buSzPct val="114999"/>
            </a:pPr>
            <a:r>
              <a:rPr lang="en-US" dirty="0">
                <a:latin typeface="Franklin Gothic Book"/>
              </a:rPr>
              <a:t>DevOps Update </a:t>
            </a:r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1799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 Provider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181C6B-FD81-4D91-9ABD-8CFE11CC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9" y="871172"/>
            <a:ext cx="5598648" cy="4107884"/>
          </a:xfrm>
          <a:prstGeom prst="rect">
            <a:avLst/>
          </a:prstGeom>
        </p:spPr>
      </p:pic>
      <p:pic>
        <p:nvPicPr>
          <p:cNvPr id="1026" name="Chart 1" descr="image001">
            <a:extLst>
              <a:ext uri="{FF2B5EF4-FFF2-40B4-BE49-F238E27FC236}">
                <a16:creationId xmlns:a16="http://schemas.microsoft.com/office/drawing/2014/main" id="{851B1A0F-8333-49BC-A0CA-A9EE0552A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45" y="871173"/>
            <a:ext cx="5793856" cy="410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68BC762-5033-41C9-93C6-1FD94EF15102}"/>
              </a:ext>
            </a:extLst>
          </p:cNvPr>
          <p:cNvSpPr/>
          <p:nvPr/>
        </p:nvSpPr>
        <p:spPr>
          <a:xfrm>
            <a:off x="5353937" y="2654805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2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448" y="1251285"/>
            <a:ext cx="5625353" cy="48076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Communication for in sprint testing between manual/automation QE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Define regression suite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logging defects for issues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tracking traceability (User stories, tests, defects)</a:t>
            </a:r>
          </a:p>
          <a:p>
            <a:pPr lvl="1"/>
            <a:r>
              <a:rPr lang="en-US" sz="1400" dirty="0">
                <a:solidFill>
                  <a:schemeClr val="tx2"/>
                </a:solidFill>
                <a:latin typeface="Franklin Gothic Book"/>
              </a:rPr>
              <a:t>Test case reviews  </a:t>
            </a:r>
          </a:p>
          <a:p>
            <a:pPr lvl="1"/>
            <a:r>
              <a:rPr lang="en-US" sz="1400" dirty="0">
                <a:latin typeface="Franklin Gothic Book"/>
              </a:rPr>
              <a:t>Adding Automation QE Capacity</a:t>
            </a:r>
          </a:p>
          <a:p>
            <a:pPr lvl="1"/>
            <a:r>
              <a:rPr lang="en-US" sz="1400" dirty="0">
                <a:latin typeface="Franklin Gothic Book"/>
              </a:rPr>
              <a:t>Add QE Manual Capacity </a:t>
            </a:r>
          </a:p>
          <a:p>
            <a:endParaRPr lang="en-US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 Provider Management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0C689DE-4B86-4A30-9E5C-FA2F7145DAEB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1" y="1251285"/>
            <a:ext cx="5651500" cy="480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Automated tests analysis and relation to tests in Zephyr (% of Automated vs Manual Tests)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Automation and Manual team in alignment </a:t>
            </a:r>
          </a:p>
          <a:p>
            <a:pPr lvl="2"/>
            <a:r>
              <a:rPr lang="en-US" sz="1400" dirty="0"/>
              <a:t>Automation test executions updated in Zephyr manually</a:t>
            </a:r>
          </a:p>
          <a:p>
            <a:pPr lvl="2"/>
            <a:r>
              <a:rPr lang="en-US" sz="1400" dirty="0"/>
              <a:t>Report execution results via automation</a:t>
            </a:r>
          </a:p>
          <a:p>
            <a:pPr lvl="1"/>
            <a:r>
              <a:rPr lang="en-US" sz="1400" dirty="0"/>
              <a:t>Automation backlog defined</a:t>
            </a:r>
          </a:p>
          <a:p>
            <a:pPr lvl="2"/>
            <a:r>
              <a:rPr lang="en-US" sz="1400" dirty="0"/>
              <a:t>In sprint automation</a:t>
            </a:r>
          </a:p>
          <a:p>
            <a:pPr lvl="2"/>
            <a:r>
              <a:rPr lang="en-US" sz="1400" dirty="0"/>
              <a:t>Framework Feature being defined 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Reviewing P360 tool for automation opportunities  </a:t>
            </a:r>
          </a:p>
          <a:p>
            <a:pPr lvl="1"/>
            <a:r>
              <a:rPr lang="en-US" sz="1400" dirty="0"/>
              <a:t>Automation tests part of CD</a:t>
            </a:r>
          </a:p>
          <a:p>
            <a:pPr lvl="2"/>
            <a:r>
              <a:rPr lang="en-US" sz="1400" dirty="0"/>
              <a:t>Jenkins and </a:t>
            </a:r>
            <a:r>
              <a:rPr lang="en-US" sz="1400" dirty="0" err="1"/>
              <a:t>Saucelabs</a:t>
            </a:r>
            <a:r>
              <a:rPr lang="en-US" sz="1400" dirty="0"/>
              <a:t> integration and parallel runs</a:t>
            </a:r>
          </a:p>
          <a:p>
            <a:pPr lvl="2"/>
            <a:r>
              <a:rPr lang="en-US" sz="1400" dirty="0"/>
              <a:t>Code stability and nightly builds</a:t>
            </a:r>
          </a:p>
          <a:p>
            <a:pPr lvl="2"/>
            <a:r>
              <a:rPr lang="en-US" sz="1400" dirty="0"/>
              <a:t>Not integration with application CD</a:t>
            </a:r>
          </a:p>
          <a:p>
            <a:pPr lvl="1"/>
            <a:r>
              <a:rPr lang="en-US" sz="1400" dirty="0"/>
              <a:t>Code Quality with SonarQube</a:t>
            </a:r>
          </a:p>
          <a:p>
            <a:pPr lvl="2"/>
            <a:r>
              <a:rPr lang="en-US" sz="1400" dirty="0"/>
              <a:t>Scans occur within Jenkins Pipeline</a:t>
            </a:r>
          </a:p>
          <a:p>
            <a:pPr lvl="2"/>
            <a:r>
              <a:rPr lang="en-US" sz="1400" dirty="0"/>
              <a:t>Project available on SonarQube site</a:t>
            </a:r>
          </a:p>
          <a:p>
            <a:pPr lvl="1"/>
            <a:endParaRPr lang="en-US" sz="1400" dirty="0"/>
          </a:p>
          <a:p>
            <a:pPr lvl="2"/>
            <a:endParaRPr lang="en-US" sz="1000" dirty="0"/>
          </a:p>
          <a:p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11B6A-A9EF-4217-B42C-758C62B387BE}"/>
              </a:ext>
            </a:extLst>
          </p:cNvPr>
          <p:cNvSpPr txBox="1"/>
          <p:nvPr/>
        </p:nvSpPr>
        <p:spPr>
          <a:xfrm>
            <a:off x="396359" y="901252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55CA0-04F2-4E05-852E-696C81C5C11C}"/>
              </a:ext>
            </a:extLst>
          </p:cNvPr>
          <p:cNvSpPr txBox="1"/>
          <p:nvPr/>
        </p:nvSpPr>
        <p:spPr>
          <a:xfrm>
            <a:off x="5931954" y="901252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2039058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C7713-474A-4D56-8505-164572754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8043" y="910531"/>
            <a:ext cx="5705808" cy="41865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–Provider Experience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3E3DB0-7172-4793-AEE7-1ED6CAD20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14" y="910531"/>
            <a:ext cx="5705808" cy="41865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68BC762-5033-41C9-93C6-1FD94EF15102}"/>
              </a:ext>
            </a:extLst>
          </p:cNvPr>
          <p:cNvSpPr/>
          <p:nvPr/>
        </p:nvSpPr>
        <p:spPr>
          <a:xfrm>
            <a:off x="5573012" y="2888382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368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448" y="1309037"/>
            <a:ext cx="5625353" cy="48076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Communication for in sprint testing between manual/automation QE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logging defects for issues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tracking traceability (User stories, tests, defects)</a:t>
            </a:r>
          </a:p>
          <a:p>
            <a:pPr lvl="1"/>
            <a:r>
              <a:rPr lang="en-US" sz="1400" dirty="0">
                <a:solidFill>
                  <a:schemeClr val="tx2"/>
                </a:solidFill>
                <a:latin typeface="Franklin Gothic Book"/>
              </a:rPr>
              <a:t>Prioritizing all tests</a:t>
            </a:r>
          </a:p>
          <a:p>
            <a:pPr lvl="1"/>
            <a:r>
              <a:rPr lang="en-US" sz="1400" dirty="0">
                <a:solidFill>
                  <a:schemeClr val="tx2"/>
                </a:solidFill>
                <a:latin typeface="Franklin Gothic Book"/>
              </a:rPr>
              <a:t>Defining Regression suite</a:t>
            </a:r>
          </a:p>
          <a:p>
            <a:pPr lvl="1"/>
            <a:r>
              <a:rPr lang="en-US" sz="1400" dirty="0">
                <a:solidFill>
                  <a:schemeClr val="tx2"/>
                </a:solidFill>
                <a:latin typeface="Franklin Gothic Book"/>
              </a:rPr>
              <a:t>Test case reviews</a:t>
            </a:r>
          </a:p>
          <a:p>
            <a:pPr lvl="1"/>
            <a:r>
              <a:rPr lang="en-US" sz="1400" dirty="0"/>
              <a:t>Add QE Capacity</a:t>
            </a:r>
          </a:p>
          <a:p>
            <a:endParaRPr lang="en-US" sz="14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2 –Provider Experience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2A094EC-EF97-4978-8D27-63E09D8409C3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1" y="1309757"/>
            <a:ext cx="5651500" cy="4806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Automated tests analysis and relation to tests in Zephyr (% of Automated vs Manual Tests)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Automation and Manual team in alignment </a:t>
            </a:r>
          </a:p>
          <a:p>
            <a:pPr lvl="2"/>
            <a:r>
              <a:rPr lang="en-US" sz="1400" dirty="0"/>
              <a:t>Automation test executions updated in Zephyr manually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Report execution results via automation</a:t>
            </a:r>
          </a:p>
          <a:p>
            <a:pPr lvl="1"/>
            <a:r>
              <a:rPr lang="en-US" sz="1400" dirty="0"/>
              <a:t>Automation backlog defined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In sprint automation 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Framework Feature being defined</a:t>
            </a:r>
          </a:p>
          <a:p>
            <a:pPr lvl="1"/>
            <a:r>
              <a:rPr lang="en-US" sz="1400" dirty="0"/>
              <a:t>Automation tests part of CD</a:t>
            </a:r>
          </a:p>
          <a:p>
            <a:pPr lvl="2"/>
            <a:r>
              <a:rPr lang="en-US" sz="1400" dirty="0">
                <a:solidFill>
                  <a:srgbClr val="92D050"/>
                </a:solidFill>
              </a:rPr>
              <a:t>Jenkins and </a:t>
            </a:r>
            <a:r>
              <a:rPr lang="en-US" sz="1400" dirty="0" err="1">
                <a:solidFill>
                  <a:srgbClr val="92D050"/>
                </a:solidFill>
              </a:rPr>
              <a:t>Saucelabs</a:t>
            </a:r>
            <a:r>
              <a:rPr lang="en-US" sz="1400" dirty="0">
                <a:solidFill>
                  <a:srgbClr val="92D050"/>
                </a:solidFill>
              </a:rPr>
              <a:t> integration and parallel runs</a:t>
            </a:r>
          </a:p>
          <a:p>
            <a:pPr lvl="2"/>
            <a:r>
              <a:rPr lang="en-US" sz="1400" dirty="0"/>
              <a:t>Code stability and nightly builds</a:t>
            </a:r>
          </a:p>
          <a:p>
            <a:pPr lvl="2"/>
            <a:r>
              <a:rPr lang="en-US" sz="1400" dirty="0"/>
              <a:t>No integration with application CD</a:t>
            </a:r>
          </a:p>
          <a:p>
            <a:pPr lvl="1"/>
            <a:r>
              <a:rPr lang="en-US" sz="1400" dirty="0"/>
              <a:t>Code Quality with SonarQube</a:t>
            </a:r>
          </a:p>
          <a:p>
            <a:pPr lvl="2"/>
            <a:r>
              <a:rPr lang="en-US" sz="1400" dirty="0"/>
              <a:t>Scans occur within Jenkins Pipeline</a:t>
            </a:r>
          </a:p>
          <a:p>
            <a:pPr lvl="2"/>
            <a:r>
              <a:rPr lang="en-US" sz="1400" dirty="0"/>
              <a:t>Project available on SonarQube site</a:t>
            </a:r>
          </a:p>
          <a:p>
            <a:pPr lvl="1"/>
            <a:endParaRPr lang="en-US" sz="1400" dirty="0"/>
          </a:p>
          <a:p>
            <a:pPr lvl="2"/>
            <a:endParaRPr lang="en-US" sz="1000" dirty="0"/>
          </a:p>
          <a:p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14383-671D-41ED-BA5C-428457E91F3D}"/>
              </a:ext>
            </a:extLst>
          </p:cNvPr>
          <p:cNvSpPr txBox="1"/>
          <p:nvPr/>
        </p:nvSpPr>
        <p:spPr>
          <a:xfrm>
            <a:off x="394448" y="939034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E289C-0E4F-4B3D-8140-75EC49CF1438}"/>
              </a:ext>
            </a:extLst>
          </p:cNvPr>
          <p:cNvSpPr txBox="1"/>
          <p:nvPr/>
        </p:nvSpPr>
        <p:spPr>
          <a:xfrm>
            <a:off x="5930043" y="939034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62635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Player/Coach High Level Rollout Plan – PI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91DE5F-4F95-435F-9EFB-714E985AA5BB}"/>
              </a:ext>
            </a:extLst>
          </p:cNvPr>
          <p:cNvSpPr txBox="1"/>
          <p:nvPr/>
        </p:nvSpPr>
        <p:spPr>
          <a:xfrm>
            <a:off x="2307007" y="3718408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Phase 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7AAE2A-BCEA-45FE-BAD6-F1D9D219058B}"/>
              </a:ext>
            </a:extLst>
          </p:cNvPr>
          <p:cNvSpPr txBox="1"/>
          <p:nvPr/>
        </p:nvSpPr>
        <p:spPr>
          <a:xfrm>
            <a:off x="5104700" y="3684269"/>
            <a:ext cx="105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Phase II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6CE093-7BF8-4118-9FCE-322AAB2AA164}"/>
              </a:ext>
            </a:extLst>
          </p:cNvPr>
          <p:cNvGrpSpPr/>
          <p:nvPr/>
        </p:nvGrpSpPr>
        <p:grpSpPr>
          <a:xfrm>
            <a:off x="1179482" y="4661258"/>
            <a:ext cx="2982169" cy="1233702"/>
            <a:chOff x="813732" y="5122648"/>
            <a:chExt cx="2449858" cy="1233702"/>
          </a:xfrm>
        </p:grpSpPr>
        <p:sp>
          <p:nvSpPr>
            <p:cNvPr id="35" name="Up Arrow 2">
              <a:extLst>
                <a:ext uri="{FF2B5EF4-FFF2-40B4-BE49-F238E27FC236}">
                  <a16:creationId xmlns:a16="http://schemas.microsoft.com/office/drawing/2014/main" id="{8543DC4B-C06E-42DE-92F5-BD8DCE748D57}"/>
                </a:ext>
              </a:extLst>
            </p:cNvPr>
            <p:cNvSpPr/>
            <p:nvPr/>
          </p:nvSpPr>
          <p:spPr>
            <a:xfrm>
              <a:off x="813732" y="5122648"/>
              <a:ext cx="2449858" cy="1233702"/>
            </a:xfrm>
            <a:prstGeom prst="upArrow">
              <a:avLst/>
            </a:prstGeom>
            <a:solidFill>
              <a:srgbClr val="52EC4A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9261CA-2F57-4145-AB6D-E81C469240EF}"/>
                </a:ext>
              </a:extLst>
            </p:cNvPr>
            <p:cNvSpPr txBox="1"/>
            <p:nvPr/>
          </p:nvSpPr>
          <p:spPr>
            <a:xfrm>
              <a:off x="1329238" y="5382984"/>
              <a:ext cx="139862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ART1 – 100%</a:t>
              </a:r>
            </a:p>
            <a:p>
              <a:pPr algn="ctr"/>
              <a:r>
                <a:rPr lang="en-US" sz="1600" b="1" dirty="0"/>
                <a:t>ART2 – 100%</a:t>
              </a:r>
            </a:p>
            <a:p>
              <a:pPr algn="ctr"/>
              <a:r>
                <a:rPr lang="en-US" sz="1600" b="1" dirty="0"/>
                <a:t>PI 3 ART2– 100%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BA66BE-BBD5-4560-B797-3406A87F89AC}"/>
              </a:ext>
            </a:extLst>
          </p:cNvPr>
          <p:cNvGrpSpPr/>
          <p:nvPr/>
        </p:nvGrpSpPr>
        <p:grpSpPr>
          <a:xfrm>
            <a:off x="4320928" y="4652113"/>
            <a:ext cx="2982169" cy="1317988"/>
            <a:chOff x="914400" y="5147284"/>
            <a:chExt cx="2228295" cy="1290235"/>
          </a:xfrm>
        </p:grpSpPr>
        <p:sp>
          <p:nvSpPr>
            <p:cNvPr id="38" name="Up Arrow 12">
              <a:extLst>
                <a:ext uri="{FF2B5EF4-FFF2-40B4-BE49-F238E27FC236}">
                  <a16:creationId xmlns:a16="http://schemas.microsoft.com/office/drawing/2014/main" id="{CCF980BF-F0C7-492F-9610-1FC64ED96D24}"/>
                </a:ext>
              </a:extLst>
            </p:cNvPr>
            <p:cNvSpPr/>
            <p:nvPr/>
          </p:nvSpPr>
          <p:spPr>
            <a:xfrm>
              <a:off x="914400" y="5147284"/>
              <a:ext cx="2228295" cy="1233702"/>
            </a:xfrm>
            <a:prstGeom prst="upArrow">
              <a:avLst/>
            </a:prstGeom>
            <a:solidFill>
              <a:srgbClr val="52EC4A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30721F-3E87-45A6-86E7-D1828345CB6E}"/>
                </a:ext>
              </a:extLst>
            </p:cNvPr>
            <p:cNvSpPr txBox="1"/>
            <p:nvPr/>
          </p:nvSpPr>
          <p:spPr>
            <a:xfrm>
              <a:off x="1437396" y="5382984"/>
              <a:ext cx="1182299" cy="1054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ART1 – 100%</a:t>
              </a:r>
            </a:p>
            <a:p>
              <a:pPr algn="ctr"/>
              <a:r>
                <a:rPr lang="en-US" sz="1600" b="1" dirty="0"/>
                <a:t>ART2 – 100%</a:t>
              </a:r>
            </a:p>
            <a:p>
              <a:pPr algn="ctr"/>
              <a:r>
                <a:rPr lang="en-US" sz="1600" b="1" dirty="0"/>
                <a:t>PI 3 ART2– 10%</a:t>
              </a:r>
            </a:p>
            <a:p>
              <a:pPr algn="ctr"/>
              <a:endParaRPr lang="en-US" sz="1600" b="1" dirty="0"/>
            </a:p>
          </p:txBody>
        </p:sp>
      </p:grpSp>
      <p:sp>
        <p:nvSpPr>
          <p:cNvPr id="40" name="OTLSHAPE_TB_00000000000000000000000000000000_ScaleContainer">
            <a:extLst>
              <a:ext uri="{FF2B5EF4-FFF2-40B4-BE49-F238E27FC236}">
                <a16:creationId xmlns:a16="http://schemas.microsoft.com/office/drawing/2014/main" id="{FC088A6B-412F-40C6-A407-26196A1FC5D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314383" y="898141"/>
            <a:ext cx="7700499" cy="302936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96D642"/>
          </a:soli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Franklin Gothic Book"/>
            </a:endParaRPr>
          </a:p>
        </p:txBody>
      </p:sp>
      <p:sp>
        <p:nvSpPr>
          <p:cNvPr id="41" name="OTLSHAPE_TB_00000000000000000000000000000000_TimescaleInterval1">
            <a:extLst>
              <a:ext uri="{FF2B5EF4-FFF2-40B4-BE49-F238E27FC236}">
                <a16:creationId xmlns:a16="http://schemas.microsoft.com/office/drawing/2014/main" id="{00CC3E90-E804-4C96-AC1C-7631C0A03B0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13340" y="981725"/>
            <a:ext cx="415308" cy="12623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Sprint 1</a:t>
            </a:r>
          </a:p>
        </p:txBody>
      </p:sp>
      <p:sp>
        <p:nvSpPr>
          <p:cNvPr id="42" name="OTLSHAPE_TB_00000000000000000000000000000000_TimescaleInterval2">
            <a:extLst>
              <a:ext uri="{FF2B5EF4-FFF2-40B4-BE49-F238E27FC236}">
                <a16:creationId xmlns:a16="http://schemas.microsoft.com/office/drawing/2014/main" id="{9328CED2-519D-4447-A12F-203985F5846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13818" y="970943"/>
            <a:ext cx="691819" cy="13954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endParaRPr lang="en-US" sz="900" spc="-2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OTLSHAPE_TB_00000000000000000000000000000000_TimescaleInterval4">
            <a:extLst>
              <a:ext uri="{FF2B5EF4-FFF2-40B4-BE49-F238E27FC236}">
                <a16:creationId xmlns:a16="http://schemas.microsoft.com/office/drawing/2014/main" id="{41A28A80-7187-492F-A61B-178F3252BD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40618" y="926716"/>
            <a:ext cx="497676" cy="2424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endParaRPr lang="en-US" sz="900" spc="-15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OTLSHAPE_TB_00000000000000000000000000000000_TimescaleInterval5">
            <a:extLst>
              <a:ext uri="{FF2B5EF4-FFF2-40B4-BE49-F238E27FC236}">
                <a16:creationId xmlns:a16="http://schemas.microsoft.com/office/drawing/2014/main" id="{F84FE650-622B-443A-AF7B-FACBC1C8D7E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853328" y="963040"/>
            <a:ext cx="463771" cy="1412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Sprint 3</a:t>
            </a:r>
          </a:p>
        </p:txBody>
      </p:sp>
      <p:sp>
        <p:nvSpPr>
          <p:cNvPr id="45" name="OTLSHAPE_TB_00000000000000000000000000000000_TimescaleInterval1">
            <a:extLst>
              <a:ext uri="{FF2B5EF4-FFF2-40B4-BE49-F238E27FC236}">
                <a16:creationId xmlns:a16="http://schemas.microsoft.com/office/drawing/2014/main" id="{EDE533EB-9689-4E0F-8F0F-CF2301BCFCE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760180" y="971760"/>
            <a:ext cx="443772" cy="13386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Sprint 2</a:t>
            </a:r>
          </a:p>
        </p:txBody>
      </p:sp>
      <p:sp>
        <p:nvSpPr>
          <p:cNvPr id="46" name="OTLSHAPE_TB_00000000000000000000000000000000_TimescaleInterval5">
            <a:extLst>
              <a:ext uri="{FF2B5EF4-FFF2-40B4-BE49-F238E27FC236}">
                <a16:creationId xmlns:a16="http://schemas.microsoft.com/office/drawing/2014/main" id="{ABC3868B-FF2C-41D2-8E77-9EFFB4B9E0C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78490" y="953053"/>
            <a:ext cx="548330" cy="16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Sprint 4</a:t>
            </a:r>
          </a:p>
        </p:txBody>
      </p:sp>
      <p:cxnSp>
        <p:nvCxnSpPr>
          <p:cNvPr id="47" name="OTLSHAPE_TB_00000000000000000000000000000000_Separator8">
            <a:extLst>
              <a:ext uri="{FF2B5EF4-FFF2-40B4-BE49-F238E27FC236}">
                <a16:creationId xmlns:a16="http://schemas.microsoft.com/office/drawing/2014/main" id="{87401BCD-4AD0-48DD-A163-EAB5870B201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8561157" y="913164"/>
            <a:ext cx="1" cy="199124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TLSHAPE_TB_00000000000000000000000000000000_TimescaleInterval5">
            <a:extLst>
              <a:ext uri="{FF2B5EF4-FFF2-40B4-BE49-F238E27FC236}">
                <a16:creationId xmlns:a16="http://schemas.microsoft.com/office/drawing/2014/main" id="{6C621CB5-DAAB-4636-A320-FDC875EF895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03748" y="949890"/>
            <a:ext cx="510921" cy="1597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Sprint 5</a:t>
            </a:r>
          </a:p>
        </p:txBody>
      </p:sp>
      <p:sp>
        <p:nvSpPr>
          <p:cNvPr id="49" name="OTLSHAPE_TB_00000000000000000000000000000000_TimescaleInterval5">
            <a:extLst>
              <a:ext uri="{FF2B5EF4-FFF2-40B4-BE49-F238E27FC236}">
                <a16:creationId xmlns:a16="http://schemas.microsoft.com/office/drawing/2014/main" id="{9F125804-E2B7-4EDE-81D2-CC14D718340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481135" y="952864"/>
            <a:ext cx="422078" cy="14964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PI 4</a:t>
            </a:r>
          </a:p>
        </p:txBody>
      </p:sp>
      <p:sp>
        <p:nvSpPr>
          <p:cNvPr id="50" name="OTLSHAPE_TB_00000000000000000000000000000000_TimescaleInterval5">
            <a:extLst>
              <a:ext uri="{FF2B5EF4-FFF2-40B4-BE49-F238E27FC236}">
                <a16:creationId xmlns:a16="http://schemas.microsoft.com/office/drawing/2014/main" id="{554504A5-10C0-46EC-BB92-72B0BC065EF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472931" y="943551"/>
            <a:ext cx="510921" cy="1597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defTabSz="685800"/>
            <a:r>
              <a:rPr lang="en-US" sz="900" b="1" spc="-20">
                <a:solidFill>
                  <a:srgbClr val="53565A">
                    <a:lumMod val="75000"/>
                  </a:srgbClr>
                </a:solidFill>
                <a:latin typeface="Calibri" panose="020F0502020204030204" pitchFamily="34" charset="0"/>
              </a:rPr>
              <a:t>Sprint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6DBEA-895F-4B2C-A749-125444AF55EE}"/>
              </a:ext>
            </a:extLst>
          </p:cNvPr>
          <p:cNvSpPr txBox="1"/>
          <p:nvPr/>
        </p:nvSpPr>
        <p:spPr>
          <a:xfrm>
            <a:off x="7204329" y="2810692"/>
            <a:ext cx="4483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75" b="1">
                <a:solidFill>
                  <a:srgbClr val="53565A"/>
                </a:solidFill>
                <a:latin typeface="Franklin Gothic Book"/>
              </a:rPr>
              <a:t>Legend</a:t>
            </a:r>
          </a:p>
        </p:txBody>
      </p:sp>
      <p:sp>
        <p:nvSpPr>
          <p:cNvPr id="52" name="OTLSHAPE_T_09290563143f46f7bfd78d7e7784e98c_Shape">
            <a:extLst>
              <a:ext uri="{FF2B5EF4-FFF2-40B4-BE49-F238E27FC236}">
                <a16:creationId xmlns:a16="http://schemas.microsoft.com/office/drawing/2014/main" id="{DD4DAB9B-8396-43E6-AA0C-CBF830FF823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228764" y="3006900"/>
            <a:ext cx="866611" cy="369332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78BE3C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QE Lead</a:t>
            </a:r>
          </a:p>
        </p:txBody>
      </p:sp>
      <p:sp>
        <p:nvSpPr>
          <p:cNvPr id="53" name="OTLSHAPE_T_09290563143f46f7bfd78d7e7784e98c_Shape">
            <a:extLst>
              <a:ext uri="{FF2B5EF4-FFF2-40B4-BE49-F238E27FC236}">
                <a16:creationId xmlns:a16="http://schemas.microsoft.com/office/drawing/2014/main" id="{9613AB21-41E7-449F-BDDE-225765FC5CB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161651" y="1335877"/>
            <a:ext cx="2540331" cy="1135121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78BE3C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ART 2 SAFe ~ 4 weeks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53565A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Test Management tool training/ documentation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QE reporting process/tools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50" b="0" i="0" u="none" strike="noStrike" kern="0" cap="none" spc="0" normalizeH="0" baseline="0" noProof="0">
              <a:ln>
                <a:noFill/>
              </a:ln>
              <a:solidFill>
                <a:srgbClr val="53565A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4" name="OTLSHAPE_T_09290563143f46f7bfd78d7e7784e98c_Shape">
            <a:extLst>
              <a:ext uri="{FF2B5EF4-FFF2-40B4-BE49-F238E27FC236}">
                <a16:creationId xmlns:a16="http://schemas.microsoft.com/office/drawing/2014/main" id="{40D9A3E4-74EE-468B-9059-FFC65C47589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527530" y="1332917"/>
            <a:ext cx="2404896" cy="118924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78BE3C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Medium Cond"/>
                <a:ea typeface="+mn-ea"/>
                <a:cs typeface="+mn-cs"/>
              </a:rPr>
              <a:t>ART 2 SAFe ~ 4 weeks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Traceability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Test case and defect standardization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Test prioritization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Test Case Maintenance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          Test Management tool use</a:t>
            </a:r>
            <a:r>
              <a:rPr kumimoji="0" lang="en-US" sz="675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Franklin Gothic Book"/>
                <a:ea typeface="+mn-ea"/>
                <a:cs typeface="+mn-cs"/>
              </a:rPr>
              <a:t>	</a:t>
            </a:r>
            <a:endParaRPr kumimoji="0" lang="en-US" sz="675" b="0" i="0" u="none" strike="noStrike" kern="0" cap="none" spc="0" normalizeH="0" baseline="0" noProof="0">
              <a:ln>
                <a:noFill/>
              </a:ln>
              <a:solidFill>
                <a:srgbClr val="53565A">
                  <a:lumMod val="75000"/>
                </a:srgbClr>
              </a:solidFill>
              <a:effectLst/>
              <a:highlight>
                <a:srgbClr val="FFFF00"/>
              </a:highlight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55" name="Left-Right Arrow 58">
            <a:extLst>
              <a:ext uri="{FF2B5EF4-FFF2-40B4-BE49-F238E27FC236}">
                <a16:creationId xmlns:a16="http://schemas.microsoft.com/office/drawing/2014/main" id="{32F28F6F-1763-4B71-9805-D173D724FE38}"/>
              </a:ext>
            </a:extLst>
          </p:cNvPr>
          <p:cNvSpPr/>
          <p:nvPr/>
        </p:nvSpPr>
        <p:spPr>
          <a:xfrm>
            <a:off x="1442191" y="4053601"/>
            <a:ext cx="7444886" cy="487899"/>
          </a:xfrm>
          <a:prstGeom prst="leftRightArrow">
            <a:avLst/>
          </a:prstGeom>
          <a:solidFill>
            <a:srgbClr val="78BE3C">
              <a:lumMod val="40000"/>
              <a:lumOff val="60000"/>
            </a:srgbClr>
          </a:solidFill>
          <a:ln w="12700" cap="flat" cmpd="sng" algn="ctr">
            <a:solidFill>
              <a:srgbClr val="97999B">
                <a:shade val="50000"/>
              </a:srgbClr>
            </a:solidFill>
            <a:prstDash val="solid"/>
            <a:miter lim="800000"/>
          </a:ln>
          <a:effectLst/>
        </p:spPr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2B41BD-8A12-4B11-A9B6-9040EB9C8D94}"/>
              </a:ext>
            </a:extLst>
          </p:cNvPr>
          <p:cNvSpPr txBox="1"/>
          <p:nvPr/>
        </p:nvSpPr>
        <p:spPr>
          <a:xfrm>
            <a:off x="1988926" y="4122851"/>
            <a:ext cx="6231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>
                <a:solidFill>
                  <a:srgbClr val="53565A"/>
                </a:solidFill>
                <a:latin typeface="Franklin Gothic Book"/>
              </a:rPr>
              <a:t>On-going governance, training, retrospectives, collection of test metrics</a:t>
            </a:r>
          </a:p>
        </p:txBody>
      </p:sp>
      <p:sp>
        <p:nvSpPr>
          <p:cNvPr id="57" name="OTLSHAPE_T_09290563143f46f7bfd78d7e7784e98c_Shape">
            <a:extLst>
              <a:ext uri="{FF2B5EF4-FFF2-40B4-BE49-F238E27FC236}">
                <a16:creationId xmlns:a16="http://schemas.microsoft.com/office/drawing/2014/main" id="{8B6ACE41-7176-419E-935A-60F5E15B2A4A}"/>
              </a:ext>
            </a:extLst>
          </p:cNvPr>
          <p:cNvSpPr/>
          <p:nvPr/>
        </p:nvSpPr>
        <p:spPr>
          <a:xfrm>
            <a:off x="7209960" y="3465254"/>
            <a:ext cx="885415" cy="369332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3F3FF"/>
          </a:solidFill>
          <a:ln w="28575" cap="flat" cmpd="sng" algn="ctr">
            <a:solidFill>
              <a:srgbClr val="7030A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Medium Cond"/>
                <a:ea typeface="Calibri" panose="020F0502020204030204" pitchFamily="34" charset="0"/>
                <a:cs typeface="Times New Roman" panose="02020603050405020304" pitchFamily="18" charset="0"/>
              </a:rPr>
              <a:t>Automation Architect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53565A">
                  <a:lumMod val="75000"/>
                </a:srgbClr>
              </a:solidFill>
              <a:effectLst/>
              <a:uLnTx/>
              <a:uFillTx/>
              <a:latin typeface="Franklin Gothic Medium Cond"/>
              <a:ea typeface="+mn-ea"/>
              <a:cs typeface="+mn-cs"/>
            </a:endParaRPr>
          </a:p>
        </p:txBody>
      </p:sp>
      <p:sp>
        <p:nvSpPr>
          <p:cNvPr id="58" name="OTLSHAPE_T_09290563143f46f7bfd78d7e7784e98c_Shape">
            <a:extLst>
              <a:ext uri="{FF2B5EF4-FFF2-40B4-BE49-F238E27FC236}">
                <a16:creationId xmlns:a16="http://schemas.microsoft.com/office/drawing/2014/main" id="{B27C074D-4DAB-44A2-B33D-9A3DC537B66F}"/>
              </a:ext>
            </a:extLst>
          </p:cNvPr>
          <p:cNvSpPr/>
          <p:nvPr/>
        </p:nvSpPr>
        <p:spPr>
          <a:xfrm>
            <a:off x="1558606" y="2628198"/>
            <a:ext cx="2404896" cy="109021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3F3FF"/>
          </a:solidFill>
          <a:ln w="28575" cap="flat" cmpd="sng" algn="ctr">
            <a:solidFill>
              <a:srgbClr val="7030A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ART 2 SAFe ~ 4 weeks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53565A">
                  <a:lumMod val="75000"/>
                </a:srgb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Automation Tool ecosystem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Automation Traceability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Automation estimation/tracking/maintenance</a:t>
            </a:r>
          </a:p>
        </p:txBody>
      </p:sp>
      <p:sp>
        <p:nvSpPr>
          <p:cNvPr id="59" name="OTLSHAPE_T_09290563143f46f7bfd78d7e7784e98c_Shape">
            <a:extLst>
              <a:ext uri="{FF2B5EF4-FFF2-40B4-BE49-F238E27FC236}">
                <a16:creationId xmlns:a16="http://schemas.microsoft.com/office/drawing/2014/main" id="{27D8C3E3-420C-4708-AB6C-0CB466219685}"/>
              </a:ext>
            </a:extLst>
          </p:cNvPr>
          <p:cNvSpPr/>
          <p:nvPr/>
        </p:nvSpPr>
        <p:spPr>
          <a:xfrm>
            <a:off x="4088219" y="2628198"/>
            <a:ext cx="2540330" cy="1071635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F3F3FF"/>
          </a:solidFill>
          <a:ln w="28575" cap="flat" cmpd="sng" algn="ctr">
            <a:solidFill>
              <a:srgbClr val="7030A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ART 2 SAFe ~ 4 weeks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Automation deployment integration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Automation process to identify test failure vs application failure</a:t>
            </a: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53565A">
                    <a:lumMod val="75000"/>
                  </a:srgb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Code quality/standards/reviews</a:t>
            </a:r>
          </a:p>
        </p:txBody>
      </p:sp>
      <p:sp>
        <p:nvSpPr>
          <p:cNvPr id="60" name="OTLSHAPE_T_09290563143f46f7bfd78d7e7784e98c_Shape">
            <a:extLst>
              <a:ext uri="{FF2B5EF4-FFF2-40B4-BE49-F238E27FC236}">
                <a16:creationId xmlns:a16="http://schemas.microsoft.com/office/drawing/2014/main" id="{01FF11B6-A7B3-4E2C-AE6A-D4BDA695B40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003274" y="1332917"/>
            <a:ext cx="1450233" cy="1135121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78BE3C">
              <a:lumMod val="20000"/>
              <a:lumOff val="80000"/>
            </a:srgbClr>
          </a:solidFill>
          <a:ln w="28575" cap="flat" cmpd="sng" algn="ctr">
            <a:solidFill>
              <a:srgbClr val="00B0F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rtlCol="0" anchor="ctr"/>
          <a:lstStyle/>
          <a:p>
            <a:pPr algn="ctr" defTabSz="685800"/>
            <a:r>
              <a:rPr lang="en-US" sz="1000" b="1" kern="0">
                <a:solidFill>
                  <a:srgbClr val="53565A">
                    <a:lumMod val="75000"/>
                  </a:srgbClr>
                </a:solidFill>
                <a:latin typeface="Franklin Gothic Book"/>
              </a:rPr>
              <a:t>PI3 QA Innovation Day</a:t>
            </a:r>
          </a:p>
        </p:txBody>
      </p:sp>
    </p:spTree>
    <p:extLst>
      <p:ext uri="{BB962C8B-B14F-4D97-AF65-F5344CB8AC3E}">
        <p14:creationId xmlns:p14="http://schemas.microsoft.com/office/powerpoint/2010/main" val="427553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7B250-3591-451E-9243-D5461D462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87571"/>
          </a:xfrm>
        </p:spPr>
        <p:txBody>
          <a:bodyPr/>
          <a:lstStyle/>
          <a:p>
            <a:r>
              <a:rPr lang="en-US" dirty="0"/>
              <a:t>Phase 1: End-To-End Test Scope Definition - COMPLETE</a:t>
            </a:r>
          </a:p>
          <a:p>
            <a:pPr lvl="1"/>
            <a:r>
              <a:rPr lang="en-US" sz="2000" dirty="0"/>
              <a:t>Discussions with App Directors, Product Managers and Owners and Scrum Masters</a:t>
            </a:r>
          </a:p>
          <a:p>
            <a:pPr lvl="1"/>
            <a:r>
              <a:rPr lang="en-US" sz="2000" dirty="0"/>
              <a:t>Support/engage UAT and/or business partner testing</a:t>
            </a:r>
          </a:p>
          <a:p>
            <a:r>
              <a:rPr lang="en-US" b="1" dirty="0"/>
              <a:t>Phase 2  (Thru Mid-October)</a:t>
            </a:r>
          </a:p>
          <a:p>
            <a:pPr lvl="1"/>
            <a:r>
              <a:rPr lang="en-US" sz="2000" dirty="0"/>
              <a:t>Document Process:  Who, What and When for Test Design, Development, Execution and Maintenance</a:t>
            </a:r>
          </a:p>
          <a:p>
            <a:pPr lvl="2"/>
            <a:r>
              <a:rPr lang="en-US" sz="1800" dirty="0"/>
              <a:t>Including Coverage Metrics and Automation strategies</a:t>
            </a:r>
          </a:p>
          <a:p>
            <a:pPr lvl="1"/>
            <a:r>
              <a:rPr lang="en-US" sz="2000" dirty="0"/>
              <a:t>Socializing Process with App Directors, Product Managers and Owners and Scrum Masters</a:t>
            </a:r>
          </a:p>
          <a:p>
            <a:r>
              <a:rPr lang="en-US" dirty="0"/>
              <a:t>Phase 3 (Mid-late October)</a:t>
            </a:r>
          </a:p>
          <a:p>
            <a:pPr lvl="1"/>
            <a:r>
              <a:rPr lang="en-US" sz="2000" dirty="0"/>
              <a:t>Training of affected roles (QE Leads, Testers and/or BA’s) </a:t>
            </a:r>
          </a:p>
          <a:p>
            <a:pPr lvl="1"/>
            <a:r>
              <a:rPr lang="en-US" sz="2000" dirty="0"/>
              <a:t>Defined responsibilities</a:t>
            </a:r>
          </a:p>
          <a:p>
            <a:pPr lvl="1"/>
            <a:r>
              <a:rPr lang="en-US" sz="2000" dirty="0"/>
              <a:t>Work through PI4 Pre-Planning process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to End Testing – Update</a:t>
            </a:r>
          </a:p>
        </p:txBody>
      </p:sp>
    </p:spTree>
    <p:extLst>
      <p:ext uri="{BB962C8B-B14F-4D97-AF65-F5344CB8AC3E}">
        <p14:creationId xmlns:p14="http://schemas.microsoft.com/office/powerpoint/2010/main" val="90108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1A5CEE-65F8-4C56-BEBC-C0DD228E7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responsible for various steps in the process</a:t>
            </a:r>
          </a:p>
          <a:p>
            <a:pPr lvl="1"/>
            <a:r>
              <a:rPr lang="en-US" dirty="0"/>
              <a:t>Personas and Scenarios Pre-PI Planning</a:t>
            </a:r>
          </a:p>
          <a:p>
            <a:pPr lvl="1"/>
            <a:r>
              <a:rPr lang="en-US" dirty="0"/>
              <a:t>Story generation and assignment</a:t>
            </a:r>
          </a:p>
          <a:p>
            <a:pPr lvl="1"/>
            <a:r>
              <a:rPr lang="en-US" dirty="0"/>
              <a:t>Test Case Creation/Execution</a:t>
            </a:r>
          </a:p>
          <a:p>
            <a:r>
              <a:rPr lang="en-US" dirty="0"/>
              <a:t>Existing Capability Coverage</a:t>
            </a:r>
          </a:p>
          <a:p>
            <a:pPr lvl="1"/>
            <a:r>
              <a:rPr lang="en-US" dirty="0"/>
              <a:t>Catch up</a:t>
            </a:r>
          </a:p>
          <a:p>
            <a:pPr lvl="1"/>
            <a:r>
              <a:rPr lang="en-US" dirty="0"/>
              <a:t>Evolve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ADF797-8500-41EB-9794-6113C1E9A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to Make</a:t>
            </a:r>
          </a:p>
        </p:txBody>
      </p:sp>
    </p:spTree>
    <p:extLst>
      <p:ext uri="{BB962C8B-B14F-4D97-AF65-F5344CB8AC3E}">
        <p14:creationId xmlns:p14="http://schemas.microsoft.com/office/powerpoint/2010/main" val="1485449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7B250-3591-451E-9243-D5461D462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5187571"/>
          </a:xfrm>
        </p:spPr>
        <p:txBody>
          <a:bodyPr/>
          <a:lstStyle/>
          <a:p>
            <a:r>
              <a:rPr lang="en-US" dirty="0"/>
              <a:t>Group Billing Management</a:t>
            </a:r>
          </a:p>
          <a:p>
            <a:pPr lvl="1"/>
            <a:r>
              <a:rPr lang="en-US" sz="2000" dirty="0"/>
              <a:t>Automation pilot in progress</a:t>
            </a:r>
          </a:p>
          <a:p>
            <a:r>
              <a:rPr lang="en-US" dirty="0"/>
              <a:t>EBD / EP</a:t>
            </a:r>
          </a:p>
          <a:p>
            <a:pPr lvl="1"/>
            <a:r>
              <a:rPr lang="en-US" sz="2000" dirty="0"/>
              <a:t>Automation pilot in progress</a:t>
            </a:r>
          </a:p>
          <a:p>
            <a:r>
              <a:rPr lang="en-US" dirty="0"/>
              <a:t>Customer Onboarding/CRM Growth</a:t>
            </a:r>
          </a:p>
          <a:p>
            <a:pPr lvl="1"/>
            <a:r>
              <a:rPr lang="en-US" sz="2000" dirty="0"/>
              <a:t>Onboarded new QE automation resource</a:t>
            </a:r>
          </a:p>
          <a:p>
            <a:r>
              <a:rPr lang="en-US" dirty="0"/>
              <a:t>Doc Management </a:t>
            </a:r>
          </a:p>
          <a:p>
            <a:pPr lvl="1"/>
            <a:r>
              <a:rPr lang="en-US" sz="2000" dirty="0"/>
              <a:t>Automation tool evaluation in progress</a:t>
            </a:r>
          </a:p>
          <a:p>
            <a:r>
              <a:rPr lang="en-US" dirty="0"/>
              <a:t>EIVR</a:t>
            </a:r>
          </a:p>
          <a:p>
            <a:pPr lvl="1"/>
            <a:r>
              <a:rPr lang="en-US" sz="2000" dirty="0"/>
              <a:t>Automation pilot for </a:t>
            </a:r>
            <a:r>
              <a:rPr lang="en-US" sz="2000" dirty="0" err="1"/>
              <a:t>eIVRConsole</a:t>
            </a:r>
            <a:r>
              <a:rPr lang="en-US" sz="2000" dirty="0"/>
              <a:t> in progress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 3 – Automation Pilot Updates</a:t>
            </a:r>
          </a:p>
        </p:txBody>
      </p:sp>
    </p:spTree>
    <p:extLst>
      <p:ext uri="{BB962C8B-B14F-4D97-AF65-F5344CB8AC3E}">
        <p14:creationId xmlns:p14="http://schemas.microsoft.com/office/powerpoint/2010/main" val="2047565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4CC0F-99FC-43B7-A4A5-4DCEFE5B3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dirty="0"/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and DevOps Pipeline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493246-1D38-4F99-B136-ED67F55F84DD}"/>
              </a:ext>
            </a:extLst>
          </p:cNvPr>
          <p:cNvSpPr txBox="1">
            <a:spLocks/>
          </p:cNvSpPr>
          <p:nvPr/>
        </p:nvSpPr>
        <p:spPr>
          <a:xfrm>
            <a:off x="231857" y="752054"/>
            <a:ext cx="3534600" cy="12206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sz="2400" dirty="0"/>
          </a:p>
          <a:p>
            <a:pPr>
              <a:buSzPct val="114999"/>
            </a:pPr>
            <a:r>
              <a:rPr lang="en-US" sz="2400" dirty="0">
                <a:latin typeface="Franklin Gothic Book"/>
              </a:rPr>
              <a:t>Standardization</a:t>
            </a:r>
          </a:p>
          <a:p>
            <a:pPr>
              <a:buSzPct val="114999"/>
            </a:pPr>
            <a:r>
              <a:rPr lang="en-US" sz="2400" dirty="0">
                <a:latin typeface="Franklin Gothic Book"/>
              </a:rPr>
              <a:t>Faster</a:t>
            </a:r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F96DE-A47E-44BD-8BD8-6548491A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7" y="2186814"/>
            <a:ext cx="11546577" cy="3841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8C25B26-8052-4857-B261-0ACBABFCDA15}"/>
              </a:ext>
            </a:extLst>
          </p:cNvPr>
          <p:cNvSpPr txBox="1">
            <a:spLocks/>
          </p:cNvSpPr>
          <p:nvPr/>
        </p:nvSpPr>
        <p:spPr>
          <a:xfrm>
            <a:off x="3279858" y="766809"/>
            <a:ext cx="3534600" cy="1303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sz="2400" dirty="0"/>
          </a:p>
          <a:p>
            <a:pPr>
              <a:buSzPct val="114999"/>
            </a:pPr>
            <a:r>
              <a:rPr lang="en-US" sz="2400" dirty="0">
                <a:latin typeface="Franklin Gothic Book"/>
              </a:rPr>
              <a:t>Better</a:t>
            </a:r>
          </a:p>
          <a:p>
            <a:pPr>
              <a:buSzPct val="114999"/>
            </a:pPr>
            <a:r>
              <a:rPr lang="en-US" sz="2400" dirty="0">
                <a:latin typeface="Franklin Gothic Book"/>
              </a:rPr>
              <a:t>Cheaper</a:t>
            </a:r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68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4CC0F-99FC-43B7-A4A5-4DCEFE5B3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dirty="0"/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DevOps/Test Automation Integrations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493246-1D38-4F99-B136-ED67F55F84DD}"/>
              </a:ext>
            </a:extLst>
          </p:cNvPr>
          <p:cNvSpPr txBox="1">
            <a:spLocks/>
          </p:cNvSpPr>
          <p:nvPr/>
        </p:nvSpPr>
        <p:spPr>
          <a:xfrm>
            <a:off x="523594" y="829945"/>
            <a:ext cx="11236252" cy="4810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r>
              <a:rPr lang="en-US" sz="2400" dirty="0"/>
              <a:t>There are several areas where DevOps enables Test Automation</a:t>
            </a:r>
          </a:p>
          <a:p>
            <a:pPr lvl="1">
              <a:spcBef>
                <a:spcPts val="1000"/>
              </a:spcBef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Source Control (GitHub)</a:t>
            </a:r>
          </a:p>
          <a:p>
            <a:pPr lvl="1">
              <a:spcBef>
                <a:spcPts val="1000"/>
              </a:spcBef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</a:pPr>
            <a:r>
              <a:rPr lang="en-US" sz="2000" dirty="0">
                <a:solidFill>
                  <a:srgbClr val="53565A"/>
                </a:solidFill>
                <a:latin typeface="Franklin Gothic Book"/>
              </a:rPr>
              <a:t>Code Quality (SonarQube)</a:t>
            </a:r>
          </a:p>
          <a:p>
            <a:pPr lvl="1">
              <a:spcBef>
                <a:spcPts val="1000"/>
              </a:spcBef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Continu</a:t>
            </a:r>
            <a:r>
              <a:rPr lang="en-US" sz="2000" dirty="0" err="1">
                <a:solidFill>
                  <a:srgbClr val="53565A"/>
                </a:solidFill>
                <a:latin typeface="Franklin Gothic Book"/>
              </a:rPr>
              <a:t>ous</a:t>
            </a:r>
            <a:r>
              <a:rPr lang="en-US" sz="2000" dirty="0">
                <a:solidFill>
                  <a:srgbClr val="53565A"/>
                </a:solidFill>
                <a:latin typeface="Franklin Gothic Book"/>
              </a:rPr>
              <a:t> Integration (Jenkins)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50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4CC0F-99FC-43B7-A4A5-4DCEFE5B3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54" y="911225"/>
            <a:ext cx="11430000" cy="4644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Teams are making progress to Quality Maturity level 3</a:t>
            </a:r>
          </a:p>
          <a:p>
            <a:pPr lvl="1"/>
            <a:r>
              <a:rPr lang="en-US" sz="2000" dirty="0"/>
              <a:t>ART 1 – Teams have had more time to practice and improve maturity</a:t>
            </a:r>
            <a:endParaRPr lang="en-US" sz="1200" dirty="0"/>
          </a:p>
          <a:p>
            <a:pPr lvl="1"/>
            <a:r>
              <a:rPr lang="en-US" sz="2000" dirty="0"/>
              <a:t>ART 2 – Haven’t had as much time to digest/practice and resource constraints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Common accomplishments</a:t>
            </a:r>
          </a:p>
          <a:p>
            <a:pPr lvl="1"/>
            <a:r>
              <a:rPr lang="en-US" sz="2000" dirty="0"/>
              <a:t>Improvement in Quality Processes and standards</a:t>
            </a:r>
          </a:p>
          <a:p>
            <a:pPr lvl="1"/>
            <a:r>
              <a:rPr lang="en-US" sz="2000" dirty="0"/>
              <a:t>Standardized tooling and reporting</a:t>
            </a:r>
          </a:p>
          <a:p>
            <a:pPr lvl="1"/>
            <a:r>
              <a:rPr lang="en-US" sz="2000" dirty="0"/>
              <a:t>Improvement in ensuring test case coverage</a:t>
            </a:r>
          </a:p>
          <a:p>
            <a:pPr lvl="1"/>
            <a:r>
              <a:rPr lang="en-US" sz="2000" dirty="0"/>
              <a:t>Improvement in Traceability</a:t>
            </a:r>
          </a:p>
          <a:p>
            <a:pPr lvl="1"/>
            <a:r>
              <a:rPr lang="en-US" sz="2000" dirty="0"/>
              <a:t>Automation has a DevOps-first mentality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1 and 2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04DD9-9CD5-4749-9AB6-7026B029C6CC}"/>
              </a:ext>
            </a:extLst>
          </p:cNvPr>
          <p:cNvSpPr txBox="1">
            <a:spLocks/>
          </p:cNvSpPr>
          <p:nvPr/>
        </p:nvSpPr>
        <p:spPr>
          <a:xfrm>
            <a:off x="386499" y="1395055"/>
            <a:ext cx="5709501" cy="36072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7CA5B25-112A-4376-B4C8-0B4B015FA688}"/>
              </a:ext>
            </a:extLst>
          </p:cNvPr>
          <p:cNvSpPr txBox="1">
            <a:spLocks/>
          </p:cNvSpPr>
          <p:nvPr/>
        </p:nvSpPr>
        <p:spPr>
          <a:xfrm>
            <a:off x="5961800" y="1395055"/>
            <a:ext cx="5709501" cy="4719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927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4CC0F-99FC-43B7-A4A5-4DCEFE5B3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dirty="0"/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DevOps Through Test Automation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493246-1D38-4F99-B136-ED67F55F84DD}"/>
              </a:ext>
            </a:extLst>
          </p:cNvPr>
          <p:cNvSpPr txBox="1">
            <a:spLocks/>
          </p:cNvSpPr>
          <p:nvPr/>
        </p:nvSpPr>
        <p:spPr>
          <a:xfrm>
            <a:off x="523594" y="829945"/>
            <a:ext cx="11236252" cy="4810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r>
              <a:rPr lang="en-US" sz="2400" dirty="0"/>
              <a:t>The DevOps pipeline is constrained by manual processes</a:t>
            </a:r>
          </a:p>
          <a:p>
            <a:r>
              <a:rPr lang="en-US" sz="2400" dirty="0"/>
              <a:t>Automating gateway testing (smoke/checkout testing) enables velocity</a:t>
            </a:r>
          </a:p>
          <a:p>
            <a:r>
              <a:rPr lang="en-US" sz="2400" dirty="0"/>
              <a:t>Investing in test automation empowers the DevOps pipeline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192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Franklin Gothic Book"/>
              </a:rPr>
              <a:t>Continue tracking progress DDC QE Lead</a:t>
            </a:r>
          </a:p>
          <a:p>
            <a:r>
              <a:rPr lang="en-US" sz="2400" dirty="0"/>
              <a:t>Continue driving standards and best practices for all teams on all trains</a:t>
            </a:r>
          </a:p>
          <a:p>
            <a:r>
              <a:rPr lang="en-US" sz="2400" dirty="0"/>
              <a:t>Continue support All teams</a:t>
            </a:r>
          </a:p>
          <a:p>
            <a:r>
              <a:rPr lang="en-US" sz="2400" dirty="0"/>
              <a:t>Continue Phase 2 for ART 2 teams</a:t>
            </a:r>
          </a:p>
          <a:p>
            <a:r>
              <a:rPr lang="en-US" sz="2400" dirty="0">
                <a:latin typeface="Franklin Gothic Book"/>
              </a:rPr>
              <a:t>Continue End to End testing outline</a:t>
            </a:r>
            <a:endParaRPr lang="en-US" sz="2400" dirty="0"/>
          </a:p>
          <a:p>
            <a:endParaRPr lang="en-US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77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5990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4CC0F-99FC-43B7-A4A5-4DCEFE5B3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buNone/>
            </a:pPr>
            <a:endParaRPr lang="en-US" sz="2400" dirty="0"/>
          </a:p>
          <a:p>
            <a:pPr>
              <a:buSzPct val="114999"/>
            </a:pPr>
            <a:endParaRPr lang="en-US" sz="2400" dirty="0">
              <a:latin typeface="Franklin Gothic Book"/>
            </a:endParaRPr>
          </a:p>
          <a:p>
            <a:pPr>
              <a:buSzPct val="114999"/>
            </a:pPr>
            <a:endParaRPr lang="en-US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FD1693-782D-4CD2-9063-4E03AF8C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Survey and Scoring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9493246-1D38-4F99-B136-ED67F55F84DD}"/>
              </a:ext>
            </a:extLst>
          </p:cNvPr>
          <p:cNvSpPr txBox="1">
            <a:spLocks/>
          </p:cNvSpPr>
          <p:nvPr/>
        </p:nvSpPr>
        <p:spPr>
          <a:xfrm>
            <a:off x="523594" y="829945"/>
            <a:ext cx="11236252" cy="4810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r>
              <a:rPr lang="en-US" sz="2400" dirty="0"/>
              <a:t>Standardization Survey Link : </a:t>
            </a:r>
          </a:p>
          <a:p>
            <a:pPr lvl="1"/>
            <a:r>
              <a:rPr lang="en-US" sz="1800" dirty="0">
                <a:hlinkClick r:id="rId2"/>
              </a:rPr>
              <a:t>http://techportal/sites/devops/Lists/Test%20Dev%20Survey/Quick%20View.aspx#InplviewHash7d17368f-a167-437a-80d9-f50041bc1eb0=ShowInGrid%3DTrue</a:t>
            </a:r>
            <a:endParaRPr lang="en-US" sz="1800" dirty="0"/>
          </a:p>
          <a:p>
            <a:r>
              <a:rPr lang="en-US" sz="2400" dirty="0"/>
              <a:t>Detailed write-up and Scoring Criteria Link:</a:t>
            </a:r>
          </a:p>
          <a:p>
            <a:pPr lvl="1"/>
            <a:r>
              <a:rPr lang="en-US" sz="2000" dirty="0"/>
              <a:t> </a:t>
            </a:r>
            <a:r>
              <a:rPr lang="en-US" sz="1800" dirty="0">
                <a:hlinkClick r:id="rId3"/>
              </a:rPr>
              <a:t>https://atlassian/confluence/pages/viewpage.action?pageId=58012162</a:t>
            </a:r>
            <a:r>
              <a:rPr lang="en-US" sz="1800" dirty="0"/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4999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8BE3C"/>
              </a:buClr>
              <a:buSzPct val="115000"/>
              <a:buFont typeface="Franklin Gothic Book" panose="020B0503020102020204" pitchFamily="34" charset="0"/>
              <a:buChar char="»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39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Maturity Levels</a:t>
            </a:r>
          </a:p>
        </p:txBody>
      </p:sp>
      <p:pic>
        <p:nvPicPr>
          <p:cNvPr id="1026" name="Picture 2" descr="image001">
            <a:extLst>
              <a:ext uri="{FF2B5EF4-FFF2-40B4-BE49-F238E27FC236}">
                <a16:creationId xmlns:a16="http://schemas.microsoft.com/office/drawing/2014/main" id="{B49337F9-D908-464B-80B8-B86B798B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53" y="911225"/>
            <a:ext cx="6438429" cy="482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71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Updates for PI 2 ART 1 &amp; 2 teams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09A8B02-319D-4D0E-8A33-167115E60F22}"/>
              </a:ext>
            </a:extLst>
          </p:cNvPr>
          <p:cNvSpPr txBox="1">
            <a:spLocks/>
          </p:cNvSpPr>
          <p:nvPr/>
        </p:nvSpPr>
        <p:spPr>
          <a:xfrm>
            <a:off x="4446364" y="4068750"/>
            <a:ext cx="3842068" cy="1604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Legend</a:t>
            </a:r>
          </a:p>
          <a:p>
            <a:pPr lvl="1"/>
            <a:r>
              <a:rPr lang="en-US" sz="1600" dirty="0">
                <a:solidFill>
                  <a:schemeClr val="bg2"/>
                </a:solidFill>
              </a:rPr>
              <a:t>Yellow – May not reach Maturity level 3 by EOY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Green – Ability to get to Maturity level 3 by EOY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  <a:p>
            <a:endParaRPr lang="en-US" b="1" dirty="0"/>
          </a:p>
          <a:p>
            <a:pPr lvl="1"/>
            <a:endParaRPr lang="en-US" b="1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755D75A9-A031-4326-89EB-54D36B7F1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901790"/>
              </p:ext>
            </p:extLst>
          </p:nvPr>
        </p:nvGraphicFramePr>
        <p:xfrm>
          <a:off x="478214" y="932595"/>
          <a:ext cx="3841237" cy="467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595">
                  <a:extLst>
                    <a:ext uri="{9D8B030D-6E8A-4147-A177-3AD203B41FA5}">
                      <a16:colId xmlns:a16="http://schemas.microsoft.com/office/drawing/2014/main" val="470634943"/>
                    </a:ext>
                  </a:extLst>
                </a:gridCol>
                <a:gridCol w="1412642">
                  <a:extLst>
                    <a:ext uri="{9D8B030D-6E8A-4147-A177-3AD203B41FA5}">
                      <a16:colId xmlns:a16="http://schemas.microsoft.com/office/drawing/2014/main" val="3908215395"/>
                    </a:ext>
                  </a:extLst>
                </a:gridCol>
              </a:tblGrid>
              <a:tr h="539884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Level 3 By </a:t>
                      </a:r>
                    </a:p>
                    <a:p>
                      <a:r>
                        <a:rPr lang="en-US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12/31/19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38520"/>
                  </a:ext>
                </a:extLst>
              </a:tr>
              <a:tr h="350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958765"/>
                  </a:ext>
                </a:extLst>
              </a:tr>
              <a:tr h="350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Sales Platform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1601"/>
                  </a:ext>
                </a:extLst>
              </a:tr>
              <a:tr h="350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047015"/>
                  </a:ext>
                </a:extLst>
              </a:tr>
              <a:tr h="350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Marketplace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04473"/>
                  </a:ext>
                </a:extLst>
              </a:tr>
              <a:tr h="350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Provider Directory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389060"/>
                  </a:ext>
                </a:extLst>
              </a:tr>
              <a:tr h="350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Group Member Management Online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242198"/>
                  </a:ext>
                </a:extLst>
              </a:tr>
              <a:tr h="392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Group Member Management Batch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211826"/>
                  </a:ext>
                </a:extLst>
              </a:tr>
              <a:tr h="407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Provider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287172"/>
                  </a:ext>
                </a:extLst>
              </a:tr>
              <a:tr h="5214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Provider Experience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85372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64164AF8-4BB9-4E25-90C8-138919908E64}"/>
              </a:ext>
            </a:extLst>
          </p:cNvPr>
          <p:cNvSpPr/>
          <p:nvPr/>
        </p:nvSpPr>
        <p:spPr>
          <a:xfrm>
            <a:off x="3462275" y="1613737"/>
            <a:ext cx="276837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27FEBB-D83D-43F1-A349-D79D6279A513}"/>
              </a:ext>
            </a:extLst>
          </p:cNvPr>
          <p:cNvSpPr/>
          <p:nvPr/>
        </p:nvSpPr>
        <p:spPr>
          <a:xfrm rot="981628">
            <a:off x="3462273" y="1983925"/>
            <a:ext cx="276837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6709C3-1940-4560-8E09-10DE7B195802}"/>
              </a:ext>
            </a:extLst>
          </p:cNvPr>
          <p:cNvSpPr/>
          <p:nvPr/>
        </p:nvSpPr>
        <p:spPr>
          <a:xfrm>
            <a:off x="3462275" y="2335731"/>
            <a:ext cx="276837" cy="26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333221-01A5-4B52-9B69-E94B9AA358A4}"/>
              </a:ext>
            </a:extLst>
          </p:cNvPr>
          <p:cNvSpPr/>
          <p:nvPr/>
        </p:nvSpPr>
        <p:spPr>
          <a:xfrm>
            <a:off x="3462276" y="2708936"/>
            <a:ext cx="276837" cy="26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21D614-B92C-435C-9666-77AA3B8A0961}"/>
              </a:ext>
            </a:extLst>
          </p:cNvPr>
          <p:cNvSpPr/>
          <p:nvPr/>
        </p:nvSpPr>
        <p:spPr>
          <a:xfrm>
            <a:off x="3462277" y="3082141"/>
            <a:ext cx="276837" cy="26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6F2EB6-67BA-4A1F-B348-0E86EBCBDB23}"/>
              </a:ext>
            </a:extLst>
          </p:cNvPr>
          <p:cNvSpPr/>
          <p:nvPr/>
        </p:nvSpPr>
        <p:spPr>
          <a:xfrm>
            <a:off x="3462275" y="3538323"/>
            <a:ext cx="276837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C2F65C-0428-4A74-8C29-4E3441624B11}"/>
              </a:ext>
            </a:extLst>
          </p:cNvPr>
          <p:cNvSpPr/>
          <p:nvPr/>
        </p:nvSpPr>
        <p:spPr>
          <a:xfrm>
            <a:off x="3462275" y="4216563"/>
            <a:ext cx="276837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D54D60-E9E5-44A9-B3C6-8EBA8099B6CD}"/>
              </a:ext>
            </a:extLst>
          </p:cNvPr>
          <p:cNvSpPr/>
          <p:nvPr/>
        </p:nvSpPr>
        <p:spPr>
          <a:xfrm>
            <a:off x="3493295" y="4740915"/>
            <a:ext cx="276837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DB9A7A-D971-4DF7-9894-7B03B247EDB1}"/>
              </a:ext>
            </a:extLst>
          </p:cNvPr>
          <p:cNvSpPr/>
          <p:nvPr/>
        </p:nvSpPr>
        <p:spPr>
          <a:xfrm>
            <a:off x="3493294" y="5227267"/>
            <a:ext cx="276837" cy="26005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44E4D038-4DE2-4530-BC2F-FCEB4B785B73}"/>
              </a:ext>
            </a:extLst>
          </p:cNvPr>
          <p:cNvSpPr txBox="1">
            <a:spLocks/>
          </p:cNvSpPr>
          <p:nvPr/>
        </p:nvSpPr>
        <p:spPr>
          <a:xfrm>
            <a:off x="4446364" y="932595"/>
            <a:ext cx="7022825" cy="31168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400" dirty="0">
                <a:solidFill>
                  <a:schemeClr val="bg1"/>
                </a:solidFill>
              </a:rPr>
              <a:t>Common Challenges:</a:t>
            </a:r>
          </a:p>
          <a:p>
            <a:pPr lvl="1"/>
            <a:r>
              <a:rPr lang="en-US"/>
              <a:t>Resource/Capacity </a:t>
            </a:r>
            <a:r>
              <a:rPr lang="en-US" dirty="0"/>
              <a:t>(QE/Automation)</a:t>
            </a:r>
          </a:p>
          <a:p>
            <a:pPr lvl="1"/>
            <a:r>
              <a:rPr lang="en-US" dirty="0"/>
              <a:t>Dual role responsibilities</a:t>
            </a:r>
          </a:p>
          <a:p>
            <a:pPr lvl="1"/>
            <a:r>
              <a:rPr lang="en-US" dirty="0"/>
              <a:t>Increased application ownership </a:t>
            </a:r>
          </a:p>
          <a:p>
            <a:pPr lvl="1"/>
            <a:r>
              <a:rPr lang="en-US" dirty="0"/>
              <a:t>Consistency practicing and adopting best practices and including it as part of sprint estimations (touch base meetings) </a:t>
            </a:r>
          </a:p>
          <a:p>
            <a:pPr lvl="1"/>
            <a:r>
              <a:rPr lang="en-US" dirty="0"/>
              <a:t>Data/Environment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1 – E&amp;B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D02F232-3599-477B-801C-82B0AAB5C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292829"/>
              </p:ext>
            </p:extLst>
          </p:nvPr>
        </p:nvGraphicFramePr>
        <p:xfrm>
          <a:off x="144065" y="795140"/>
          <a:ext cx="5679219" cy="4867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7628557"/>
              </p:ext>
            </p:extLst>
          </p:nvPr>
        </p:nvGraphicFramePr>
        <p:xfrm>
          <a:off x="6096000" y="795140"/>
          <a:ext cx="5401474" cy="4867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65DE016D-8913-4915-81A1-1BB2F9906C03}"/>
              </a:ext>
            </a:extLst>
          </p:cNvPr>
          <p:cNvSpPr/>
          <p:nvPr/>
        </p:nvSpPr>
        <p:spPr>
          <a:xfrm>
            <a:off x="5300296" y="3158691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4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86DD89-A185-4A59-BCE3-B38F4CAB44D3}"/>
              </a:ext>
            </a:extLst>
          </p:cNvPr>
          <p:cNvSpPr/>
          <p:nvPr/>
        </p:nvSpPr>
        <p:spPr>
          <a:xfrm>
            <a:off x="966650" y="4512151"/>
            <a:ext cx="2952207" cy="13021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1 – E&amp;B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1395055"/>
            <a:ext cx="5709501" cy="3607255"/>
          </a:xfrm>
        </p:spPr>
        <p:txBody>
          <a:bodyPr/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adding tests into Test management tool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logging defects for issues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applying and tracking traceability (User stories, tests, defects)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Prioritizing tests</a:t>
            </a:r>
            <a:endParaRPr lang="en-US" sz="1400" dirty="0"/>
          </a:p>
          <a:p>
            <a:pPr lvl="1"/>
            <a:r>
              <a:rPr lang="en-US" sz="1400" dirty="0"/>
              <a:t>Refine tests that do not meet standards</a:t>
            </a:r>
          </a:p>
          <a:p>
            <a:pPr lvl="1"/>
            <a:r>
              <a:rPr lang="en-US" sz="1400" dirty="0"/>
              <a:t>Defined regression/smoke test suite </a:t>
            </a:r>
          </a:p>
          <a:p>
            <a:pPr lvl="1"/>
            <a:r>
              <a:rPr lang="en-US" sz="1400" dirty="0"/>
              <a:t>Consistently executing and updating execution within Zephyr</a:t>
            </a:r>
          </a:p>
          <a:p>
            <a:pPr lvl="1"/>
            <a:endParaRPr lang="en-US" sz="14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A4EF87C-1FF0-4FA9-91EB-14656641163A}"/>
              </a:ext>
            </a:extLst>
          </p:cNvPr>
          <p:cNvSpPr txBox="1">
            <a:spLocks/>
          </p:cNvSpPr>
          <p:nvPr/>
        </p:nvSpPr>
        <p:spPr>
          <a:xfrm>
            <a:off x="5961800" y="1395055"/>
            <a:ext cx="5709501" cy="4719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b="1" dirty="0"/>
              <a:t>Adding Automation QE Capacity – No Automation QE staffed</a:t>
            </a:r>
          </a:p>
          <a:p>
            <a:pPr lvl="2"/>
            <a:r>
              <a:rPr lang="en-US" sz="1200" b="1" dirty="0"/>
              <a:t>Potentially shift Shanthi’s workload from Manual to Automation</a:t>
            </a:r>
          </a:p>
          <a:p>
            <a:pPr lvl="3"/>
            <a:r>
              <a:rPr lang="en-US" sz="1200" dirty="0"/>
              <a:t>She has the skillset for automation</a:t>
            </a:r>
          </a:p>
          <a:p>
            <a:pPr lvl="1"/>
            <a:r>
              <a:rPr lang="en-US" sz="1400" b="1" dirty="0"/>
              <a:t> </a:t>
            </a:r>
            <a:r>
              <a:rPr lang="en-US" sz="1400" dirty="0"/>
              <a:t>Automated tests analysis and relation to tests in Zephyr (DXP/RMB)</a:t>
            </a:r>
          </a:p>
          <a:p>
            <a:pPr lvl="2"/>
            <a:r>
              <a:rPr lang="en-US" sz="1200" dirty="0"/>
              <a:t>Automation test executions updated in Zephyr manually</a:t>
            </a:r>
          </a:p>
          <a:p>
            <a:pPr lvl="2"/>
            <a:r>
              <a:rPr lang="en-US" sz="1200" dirty="0"/>
              <a:t>Report execution results via automation</a:t>
            </a:r>
            <a:endParaRPr lang="en-US" sz="1400" dirty="0"/>
          </a:p>
          <a:p>
            <a:pPr lvl="1"/>
            <a:r>
              <a:rPr lang="en-US" sz="1400" dirty="0"/>
              <a:t>Automation backlog defined</a:t>
            </a:r>
          </a:p>
          <a:p>
            <a:pPr lvl="2"/>
            <a:r>
              <a:rPr lang="en-US" sz="1200" dirty="0"/>
              <a:t>Analysis of previous work completed</a:t>
            </a:r>
          </a:p>
          <a:p>
            <a:pPr lvl="2"/>
            <a:r>
              <a:rPr lang="en-US" sz="1200" dirty="0"/>
              <a:t>New test cases</a:t>
            </a:r>
          </a:p>
          <a:p>
            <a:pPr lvl="1"/>
            <a:r>
              <a:rPr lang="en-US" sz="1400" dirty="0"/>
              <a:t>Automation tests part of CD – In progress (PI 3)</a:t>
            </a:r>
          </a:p>
          <a:p>
            <a:pPr lvl="2"/>
            <a:r>
              <a:rPr lang="en-US" sz="1200" dirty="0"/>
              <a:t>Jenkins and </a:t>
            </a:r>
            <a:r>
              <a:rPr lang="en-US" sz="1200" dirty="0" err="1"/>
              <a:t>Saucelabs</a:t>
            </a:r>
            <a:r>
              <a:rPr lang="en-US" sz="1200" dirty="0"/>
              <a:t> integration</a:t>
            </a:r>
          </a:p>
          <a:p>
            <a:pPr lvl="2"/>
            <a:r>
              <a:rPr lang="en-US" sz="1200" dirty="0"/>
              <a:t>Code stability and nightly builds</a:t>
            </a:r>
          </a:p>
          <a:p>
            <a:pPr lvl="2"/>
            <a:r>
              <a:rPr lang="en-US" sz="1200" dirty="0"/>
              <a:t>CD integration with DXP</a:t>
            </a:r>
          </a:p>
          <a:p>
            <a:pPr lvl="2"/>
            <a:r>
              <a:rPr lang="en-US" sz="1200" dirty="0"/>
              <a:t>CD integration with RMB</a:t>
            </a:r>
          </a:p>
          <a:p>
            <a:pPr lvl="1"/>
            <a:r>
              <a:rPr lang="en-US" sz="1400" dirty="0"/>
              <a:t>Code Quality with SonarQube</a:t>
            </a:r>
          </a:p>
          <a:p>
            <a:pPr lvl="1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3A2CF-6F69-433D-B564-B1EB44CE6B9A}"/>
              </a:ext>
            </a:extLst>
          </p:cNvPr>
          <p:cNvSpPr txBox="1"/>
          <p:nvPr/>
        </p:nvSpPr>
        <p:spPr>
          <a:xfrm>
            <a:off x="386499" y="1043663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57BB4-862D-4089-AC8F-ADF7427FDEE0}"/>
              </a:ext>
            </a:extLst>
          </p:cNvPr>
          <p:cNvSpPr txBox="1"/>
          <p:nvPr/>
        </p:nvSpPr>
        <p:spPr>
          <a:xfrm>
            <a:off x="5922094" y="1043663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47CEA2F-4AA5-4EEA-890A-C36918B3A5BE}"/>
              </a:ext>
            </a:extLst>
          </p:cNvPr>
          <p:cNvSpPr txBox="1">
            <a:spLocks/>
          </p:cNvSpPr>
          <p:nvPr/>
        </p:nvSpPr>
        <p:spPr>
          <a:xfrm>
            <a:off x="1314995" y="4583816"/>
            <a:ext cx="2290773" cy="12305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Legend</a:t>
            </a:r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1"/>
                </a:solidFill>
              </a:rPr>
              <a:t>Green – Consistent Accomplishments</a:t>
            </a:r>
          </a:p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Black – Work in Progress</a:t>
            </a:r>
          </a:p>
          <a:p>
            <a:pPr lvl="1"/>
            <a:endParaRPr lang="en-US" sz="1800" dirty="0">
              <a:solidFill>
                <a:schemeClr val="accent1"/>
              </a:solidFill>
            </a:endParaRPr>
          </a:p>
          <a:p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591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1 - Sales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95142"/>
            <a:ext cx="5709500" cy="5048610"/>
          </a:xfrm>
        </p:spPr>
        <p:txBody>
          <a:bodyPr/>
          <a:lstStyle/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400" dirty="0"/>
          </a:p>
          <a:p>
            <a:endParaRPr lang="en-US" sz="14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8D8631E-7705-455B-816B-C3F65F61A4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36310"/>
              </p:ext>
            </p:extLst>
          </p:nvPr>
        </p:nvGraphicFramePr>
        <p:xfrm>
          <a:off x="180623" y="795142"/>
          <a:ext cx="5915378" cy="4482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2ED05D-B4F9-4561-ACDD-265EC7859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2808824"/>
              </p:ext>
            </p:extLst>
          </p:nvPr>
        </p:nvGraphicFramePr>
        <p:xfrm>
          <a:off x="5833467" y="795142"/>
          <a:ext cx="5709500" cy="4873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D348F43B-68A8-4326-B515-A73D000DA9DD}"/>
              </a:ext>
            </a:extLst>
          </p:cNvPr>
          <p:cNvSpPr/>
          <p:nvPr/>
        </p:nvSpPr>
        <p:spPr>
          <a:xfrm>
            <a:off x="5304194" y="3049138"/>
            <a:ext cx="1045976" cy="540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 1 - Sales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5D4A-816A-4A65-A32F-5C324C15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0" y="1358938"/>
            <a:ext cx="5709500" cy="4037766"/>
          </a:xfrm>
        </p:spPr>
        <p:txBody>
          <a:bodyPr/>
          <a:lstStyle/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Improvement around Test case maintenance based on UI changes (PI 1)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Consistently applying and tracking traceability (User stories, tests, defects)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adding tests into Test management tool</a:t>
            </a:r>
          </a:p>
          <a:p>
            <a:pPr lvl="1"/>
            <a:r>
              <a:rPr lang="en-US" sz="1400" dirty="0">
                <a:solidFill>
                  <a:schemeClr val="accent1"/>
                </a:solidFill>
              </a:rPr>
              <a:t>Consistently executing and updating execution within Zephyr</a:t>
            </a:r>
          </a:p>
          <a:p>
            <a:pPr lvl="1"/>
            <a:r>
              <a:rPr lang="en-US" sz="1400" dirty="0">
                <a:solidFill>
                  <a:schemeClr val="tx2"/>
                </a:solidFill>
              </a:rPr>
              <a:t>Consistently logging defects for issues</a:t>
            </a:r>
          </a:p>
          <a:p>
            <a:pPr lvl="1"/>
            <a:r>
              <a:rPr lang="en-US" sz="1400" dirty="0"/>
              <a:t>Defined regression suite – In progress (PI 3)</a:t>
            </a:r>
          </a:p>
          <a:p>
            <a:pPr lvl="2"/>
            <a:r>
              <a:rPr lang="en-US" sz="1000" dirty="0" err="1"/>
              <a:t>hCentive</a:t>
            </a:r>
            <a:r>
              <a:rPr lang="en-US" sz="1000" dirty="0"/>
              <a:t> – In Progress</a:t>
            </a:r>
          </a:p>
          <a:p>
            <a:pPr lvl="2"/>
            <a:r>
              <a:rPr lang="en-US" sz="1000" dirty="0"/>
              <a:t>PAD – Lower priority (lower user base)</a:t>
            </a:r>
            <a:endParaRPr lang="en-US" sz="1000" dirty="0">
              <a:solidFill>
                <a:schemeClr val="accent1"/>
              </a:solidFill>
            </a:endParaRPr>
          </a:p>
          <a:p>
            <a:pPr lvl="1"/>
            <a:r>
              <a:rPr lang="en-US" sz="1400" dirty="0"/>
              <a:t>Prioritizing tests – Needs work but in progress</a:t>
            </a:r>
          </a:p>
          <a:p>
            <a:pPr marL="457200" lvl="1" indent="0">
              <a:buNone/>
            </a:pPr>
            <a:endParaRPr lang="en-US" sz="1400" dirty="0"/>
          </a:p>
          <a:p>
            <a:endParaRPr lang="en-US" sz="1400" b="1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AA0DD3F-4C5D-4FF4-8A89-5ECB920BDAF5}"/>
              </a:ext>
            </a:extLst>
          </p:cNvPr>
          <p:cNvSpPr txBox="1">
            <a:spLocks/>
          </p:cNvSpPr>
          <p:nvPr/>
        </p:nvSpPr>
        <p:spPr>
          <a:xfrm>
            <a:off x="6096000" y="1358938"/>
            <a:ext cx="5709500" cy="495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15000"/>
              <a:buFont typeface="Franklin Gothic Book" panose="020B0503020102020204" pitchFamily="34" charset="0"/>
              <a:buChar char="»"/>
              <a:defRPr sz="2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30000"/>
              <a:buFont typeface="Franklin Gothic Book" panose="020B0503020102020204" pitchFamily="34" charset="0"/>
              <a:buChar char="›"/>
              <a:defRPr sz="24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Franklin Gothic Book" panose="020B0503020102020204" pitchFamily="34" charset="0"/>
              <a:buChar char="−"/>
              <a:defRPr sz="2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Opportunities for improvement to next level of Maturity 3 (Defined)</a:t>
            </a:r>
          </a:p>
          <a:p>
            <a:pPr lvl="1"/>
            <a:r>
              <a:rPr lang="en-US" sz="1400" dirty="0"/>
              <a:t>Automated tests analysis and relation to tests in Zephyr– In progress (PI 3)</a:t>
            </a:r>
          </a:p>
          <a:p>
            <a:pPr lvl="2"/>
            <a:r>
              <a:rPr lang="en-US" sz="1200" dirty="0"/>
              <a:t>Automation test executions updated in Zephyr manually</a:t>
            </a:r>
          </a:p>
          <a:p>
            <a:pPr lvl="2"/>
            <a:r>
              <a:rPr lang="en-US" sz="1200" dirty="0"/>
              <a:t>Report execution results via automation</a:t>
            </a:r>
            <a:endParaRPr lang="en-US" sz="1400" dirty="0"/>
          </a:p>
          <a:p>
            <a:pPr lvl="1"/>
            <a:r>
              <a:rPr lang="en-US" sz="1400" dirty="0"/>
              <a:t>Automation backlog defined</a:t>
            </a:r>
          </a:p>
          <a:p>
            <a:pPr lvl="2"/>
            <a:r>
              <a:rPr lang="en-US" sz="1200" dirty="0">
                <a:solidFill>
                  <a:schemeClr val="accent1"/>
                </a:solidFill>
              </a:rPr>
              <a:t>Analysis of previous work completed </a:t>
            </a:r>
          </a:p>
          <a:p>
            <a:pPr lvl="2"/>
            <a:r>
              <a:rPr lang="en-US" sz="1200" dirty="0"/>
              <a:t>New/Existing test cases</a:t>
            </a:r>
          </a:p>
          <a:p>
            <a:pPr lvl="1"/>
            <a:r>
              <a:rPr lang="en-US" sz="1400" dirty="0"/>
              <a:t>Automation tests part of CD – In progress (PI 3)</a:t>
            </a:r>
          </a:p>
          <a:p>
            <a:pPr lvl="2"/>
            <a:r>
              <a:rPr lang="en-US" sz="1200" dirty="0"/>
              <a:t>Jenkins and </a:t>
            </a:r>
            <a:r>
              <a:rPr lang="en-US" sz="1200" dirty="0" err="1"/>
              <a:t>Saucelabs</a:t>
            </a:r>
            <a:r>
              <a:rPr lang="en-US" sz="1200" dirty="0"/>
              <a:t> integration</a:t>
            </a:r>
          </a:p>
          <a:p>
            <a:pPr lvl="2"/>
            <a:r>
              <a:rPr lang="en-US" sz="1200" dirty="0"/>
              <a:t>Code stability and nightly builds</a:t>
            </a:r>
          </a:p>
          <a:p>
            <a:pPr lvl="2"/>
            <a:r>
              <a:rPr lang="en-US" sz="1200" dirty="0"/>
              <a:t>CD integration with </a:t>
            </a:r>
            <a:r>
              <a:rPr lang="en-US" sz="1200" dirty="0" err="1"/>
              <a:t>Hcentive</a:t>
            </a:r>
            <a:endParaRPr lang="en-US" sz="1200" dirty="0"/>
          </a:p>
          <a:p>
            <a:pPr lvl="2"/>
            <a:r>
              <a:rPr lang="en-US" sz="1200" dirty="0"/>
              <a:t>CD integration with PAD</a:t>
            </a:r>
          </a:p>
          <a:p>
            <a:pPr lvl="1"/>
            <a:r>
              <a:rPr lang="en-US" sz="1400" dirty="0"/>
              <a:t>Code Quality with SonarQube</a:t>
            </a:r>
          </a:p>
          <a:p>
            <a:pPr lvl="1"/>
            <a:endParaRPr lang="en-US" sz="1600" dirty="0"/>
          </a:p>
          <a:p>
            <a:pPr marL="457200" lvl="1" indent="0">
              <a:buFont typeface="Franklin Gothic Book" panose="020B0503020102020204" pitchFamily="34" charset="0"/>
              <a:buNone/>
            </a:pPr>
            <a:endParaRPr lang="en-US" sz="1400" dirty="0"/>
          </a:p>
          <a:p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3B865-069F-4917-9CA8-9B2DAD47FDB0}"/>
              </a:ext>
            </a:extLst>
          </p:cNvPr>
          <p:cNvSpPr txBox="1"/>
          <p:nvPr/>
        </p:nvSpPr>
        <p:spPr>
          <a:xfrm>
            <a:off x="656007" y="853389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Overall QE Process / Manual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CB180-33A5-460B-B31B-AEF36F97CDBC}"/>
              </a:ext>
            </a:extLst>
          </p:cNvPr>
          <p:cNvSpPr txBox="1"/>
          <p:nvPr/>
        </p:nvSpPr>
        <p:spPr>
          <a:xfrm>
            <a:off x="6191602" y="853389"/>
            <a:ext cx="321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 Automation Centric</a:t>
            </a:r>
          </a:p>
        </p:txBody>
      </p:sp>
    </p:spTree>
    <p:extLst>
      <p:ext uri="{BB962C8B-B14F-4D97-AF65-F5344CB8AC3E}">
        <p14:creationId xmlns:p14="http://schemas.microsoft.com/office/powerpoint/2010/main" val="15759669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MGNC_PPT_FINAL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 PPT Template - FastForward.potx [Read-Only]" id="{B2C4AE5A-B257-473D-AA6B-51E4276B7D95}" vid="{343BEFA4-8928-43D9-96EE-BA8ACF8719D6}"/>
    </a:ext>
  </a:extLst>
</a:theme>
</file>

<file path=ppt/theme/theme2.xml><?xml version="1.0" encoding="utf-8"?>
<a:theme xmlns:a="http://schemas.openxmlformats.org/drawingml/2006/main" name="Magenic">
  <a:themeElements>
    <a:clrScheme name="MAGENIC COLORS">
      <a:dk1>
        <a:srgbClr val="53565A"/>
      </a:dk1>
      <a:lt1>
        <a:sysClr val="window" lastClr="FFFFFF"/>
      </a:lt1>
      <a:dk2>
        <a:srgbClr val="78BE3C"/>
      </a:dk2>
      <a:lt2>
        <a:srgbClr val="FFC32C"/>
      </a:lt2>
      <a:accent1>
        <a:srgbClr val="78BE3C"/>
      </a:accent1>
      <a:accent2>
        <a:srgbClr val="00A9E0"/>
      </a:accent2>
      <a:accent3>
        <a:srgbClr val="F26A21"/>
      </a:accent3>
      <a:accent4>
        <a:srgbClr val="E31C79"/>
      </a:accent4>
      <a:accent5>
        <a:srgbClr val="75787B"/>
      </a:accent5>
      <a:accent6>
        <a:srgbClr val="97999B"/>
      </a:accent6>
      <a:hlink>
        <a:srgbClr val="F37121"/>
      </a:hlink>
      <a:folHlink>
        <a:srgbClr val="75787B"/>
      </a:folHlink>
    </a:clrScheme>
    <a:fontScheme name="Magenic_Fonts">
      <a:majorFont>
        <a:latin typeface="Franklin Gothic Medium Con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enic" id="{2B5D4692-BB6C-463F-A711-1954853F9DAD}" vid="{CE6E67B7-5004-42C8-8182-708C623567D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CFBDAB27E8B34981B02F77D95C52F5" ma:contentTypeVersion="9" ma:contentTypeDescription="Create a new document." ma:contentTypeScope="" ma:versionID="37437e5fdf765847033ade4cd57fa86a">
  <xsd:schema xmlns:xsd="http://www.w3.org/2001/XMLSchema" xmlns:xs="http://www.w3.org/2001/XMLSchema" xmlns:p="http://schemas.microsoft.com/office/2006/metadata/properties" xmlns:ns2="1a832241-987a-4d79-9fcd-efb8bfe6011c" targetNamespace="http://schemas.microsoft.com/office/2006/metadata/properties" ma:root="true" ma:fieldsID="2513738a2e3eeb1ca376ca3df892c02b" ns2:_="">
    <xsd:import namespace="1a832241-987a-4d79-9fcd-efb8bfe601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32241-987a-4d79-9fcd-efb8bfe601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F21C6E-8B33-4CD5-88D4-D87D402350E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1a832241-987a-4d79-9fcd-efb8bfe6011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90C243-00CC-4359-90B6-1FB470BF34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32241-987a-4d79-9fcd-efb8bfe601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A25EA7-23EF-463F-9C54-E26C45DBE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14600</TotalTime>
  <Words>3227</Words>
  <Application>Microsoft Office PowerPoint</Application>
  <PresentationFormat>Widescreen</PresentationFormat>
  <Paragraphs>579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Calibri</vt:lpstr>
      <vt:lpstr>Cordia New</vt:lpstr>
      <vt:lpstr>Franklin Gothic Book</vt:lpstr>
      <vt:lpstr>Franklin Gothic Medium Cond</vt:lpstr>
      <vt:lpstr>Wingdings</vt:lpstr>
      <vt:lpstr>MGNC_PPT_FINAL</vt:lpstr>
      <vt:lpstr>Magenic</vt:lpstr>
      <vt:lpstr>QA Foundation Change Management Progress</vt:lpstr>
      <vt:lpstr>Agenda</vt:lpstr>
      <vt:lpstr>ART 1 and 2 Summary</vt:lpstr>
      <vt:lpstr>Quality Maturity Levels</vt:lpstr>
      <vt:lpstr>Progress Updates for PI 2 ART 1 &amp; 2 teams</vt:lpstr>
      <vt:lpstr>ART 1 – E&amp;B </vt:lpstr>
      <vt:lpstr>ART 1 – E&amp;B </vt:lpstr>
      <vt:lpstr>ART 1 - Sales Platform</vt:lpstr>
      <vt:lpstr>ART 1 - Sales Platform</vt:lpstr>
      <vt:lpstr>ART 1 - ESS</vt:lpstr>
      <vt:lpstr>ART 1 - ESS</vt:lpstr>
      <vt:lpstr>ART 1 - Marketplace</vt:lpstr>
      <vt:lpstr>ART 1 - Marketplace</vt:lpstr>
      <vt:lpstr>ART 1 – Provider Directory</vt:lpstr>
      <vt:lpstr>ART 1 – Provider Directory</vt:lpstr>
      <vt:lpstr>ART 2 – Group Member Management - Batch</vt:lpstr>
      <vt:lpstr>ART 2 – Group Member Management - Batch</vt:lpstr>
      <vt:lpstr>ART 2 –Group Member Management - Online </vt:lpstr>
      <vt:lpstr>ART 2 –Group Member Management - Online </vt:lpstr>
      <vt:lpstr>ART 2 – Provider Management</vt:lpstr>
      <vt:lpstr>ART 2 – Provider Management</vt:lpstr>
      <vt:lpstr>ART 2 –Provider Experience </vt:lpstr>
      <vt:lpstr>ART 2 –Provider Experience </vt:lpstr>
      <vt:lpstr>Player/Coach High Level Rollout Plan – PI 3</vt:lpstr>
      <vt:lpstr>End to End Testing – Update</vt:lpstr>
      <vt:lpstr>Decisions to Make</vt:lpstr>
      <vt:lpstr>PI 3 – Automation Pilot Updates</vt:lpstr>
      <vt:lpstr>Vision and DevOps Pipeline</vt:lpstr>
      <vt:lpstr>DevOps/Test Automation Integrations</vt:lpstr>
      <vt:lpstr>Supporting DevOps Through Test Automation</vt:lpstr>
      <vt:lpstr>Next Steps</vt:lpstr>
      <vt:lpstr>Appendix</vt:lpstr>
      <vt:lpstr>Standardization Survey and Scoring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 Foundation Change Management Metrics and Progress</dc:title>
  <dc:creator>Leo Liu</dc:creator>
  <cp:lastModifiedBy>Leo Liu</cp:lastModifiedBy>
  <cp:revision>46</cp:revision>
  <dcterms:created xsi:type="dcterms:W3CDTF">2019-07-25T16:28:25Z</dcterms:created>
  <dcterms:modified xsi:type="dcterms:W3CDTF">2019-10-04T17:52:12Z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0x010100CACFBDAB27E8B34981B02F77D95C52F5</vt:lpwstr>
  </property>
</Properties>
</file>